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6" r:id="rId22"/>
    <p:sldId id="287" r:id="rId23"/>
    <p:sldId id="282" r:id="rId24"/>
    <p:sldId id="285" r:id="rId25"/>
    <p:sldId id="288" r:id="rId26"/>
    <p:sldId id="281" r:id="rId27"/>
    <p:sldId id="276" r:id="rId28"/>
    <p:sldId id="277" r:id="rId29"/>
    <p:sldId id="278" r:id="rId30"/>
    <p:sldId id="279" r:id="rId31"/>
    <p:sldId id="283" r:id="rId32"/>
    <p:sldId id="284" r:id="rId33"/>
  </p:sldIdLst>
  <p:sldSz cx="6858000" cy="5143500"/>
  <p:notesSz cx="6858000" cy="9144000"/>
  <p:embeddedFontLst>
    <p:embeddedFont>
      <p:font typeface="Helvetica Neue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80860" autoAdjust="0"/>
  </p:normalViewPr>
  <p:slideViewPr>
    <p:cSldViewPr snapToGrid="0">
      <p:cViewPr>
        <p:scale>
          <a:sx n="141" d="100"/>
          <a:sy n="141" d="100"/>
        </p:scale>
        <p:origin x="1758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03T02:30:02.3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762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3454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7795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5551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9414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773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7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656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89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1474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660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1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311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228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we care?</a:t>
            </a:r>
            <a:endParaRPr lang="en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Phylogenetics studies evolution, which is depicted as a bifurcating tree. This tree represents the evolutionary history of 4 primates: human, chimpanzee, gorilla and orangutan. Humans and chimpanzees are sister species because they share a common ancestor (represented by the internal node in the tree).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9196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Biology, Linguistics, Forensics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connection between studying bacteria and phylogenetic trees?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525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3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12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68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008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50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233775" y="2150850"/>
            <a:ext cx="63904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33781" y="744575"/>
            <a:ext cx="639045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233775" y="2834125"/>
            <a:ext cx="63904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17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5133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5716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33777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3811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3624302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3811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233775" y="555600"/>
            <a:ext cx="210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233775" y="1389600"/>
            <a:ext cx="2106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2858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67688" y="450150"/>
            <a:ext cx="477585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429000" y="-125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9125" y="1233175"/>
            <a:ext cx="30339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199125" y="2803075"/>
            <a:ext cx="30339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704625" y="724075"/>
            <a:ext cx="28777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884" lvl="0" indent="-25716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233775" y="4230575"/>
            <a:ext cx="44991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884" lvl="0" indent="-17144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33775" y="1106125"/>
            <a:ext cx="639045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33775" y="3152225"/>
            <a:ext cx="639045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5716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 algn="ctr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ctrTitle"/>
          </p:nvPr>
        </p:nvSpPr>
        <p:spPr>
          <a:xfrm>
            <a:off x="280670" y="1076697"/>
            <a:ext cx="6407348" cy="2570279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-US" dirty="0"/>
              <a:t>UNDERSTANDING THE EVOLUTION OF BACTERIA WITH MACHINE LEARNING</a:t>
            </a:r>
            <a:endParaRPr dirty="0"/>
          </a:p>
        </p:txBody>
      </p:sp>
      <p:sp>
        <p:nvSpPr>
          <p:cNvPr id="108" name="Shape 108"/>
          <p:cNvSpPr txBox="1">
            <a:spLocks noGrp="1"/>
          </p:cNvSpPr>
          <p:nvPr>
            <p:ph type="subTitle" idx="1"/>
          </p:nvPr>
        </p:nvSpPr>
        <p:spPr>
          <a:xfrm>
            <a:off x="362729" y="3817747"/>
            <a:ext cx="6390450" cy="594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-US" dirty="0"/>
              <a:t>Naman Kanwar and Harnoor Singh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8FC61-E880-4D06-91F6-29096D699312}"/>
              </a:ext>
            </a:extLst>
          </p:cNvPr>
          <p:cNvSpPr txBox="1"/>
          <p:nvPr/>
        </p:nvSpPr>
        <p:spPr>
          <a:xfrm>
            <a:off x="521677" y="760169"/>
            <a:ext cx="24090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Computer Science Department</a:t>
            </a:r>
          </a:p>
        </p:txBody>
      </p:sp>
    </p:spTree>
    <p:extLst>
      <p:ext uri="{BB962C8B-B14F-4D97-AF65-F5344CB8AC3E}">
        <p14:creationId xmlns:p14="http://schemas.microsoft.com/office/powerpoint/2010/main" val="1630741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40" y="2518582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>
            <a:off x="2731482" y="1832830"/>
            <a:ext cx="685801" cy="583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12" y="2516210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E4423A-56D4-4A7F-8C67-1C6748E713EB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E59CE1-98A2-40AA-9C50-857A2EAACF44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475902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0188FAC-F08F-4450-88D1-00053548BDAB}"/>
              </a:ext>
            </a:extLst>
          </p:cNvPr>
          <p:cNvGrpSpPr/>
          <p:nvPr/>
        </p:nvGrpSpPr>
        <p:grpSpPr>
          <a:xfrm>
            <a:off x="118874" y="801899"/>
            <a:ext cx="6580100" cy="2126832"/>
            <a:chOff x="231517" y="815151"/>
            <a:chExt cx="6237867" cy="2010366"/>
          </a:xfrm>
        </p:grpSpPr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AD722639-50E7-448F-879E-64014A984B8E}"/>
                </a:ext>
              </a:extLst>
            </p:cNvPr>
            <p:cNvCxnSpPr>
              <a:cxnSpLocks/>
            </p:cNvCxnSpPr>
            <p:nvPr/>
          </p:nvCxnSpPr>
          <p:spPr>
            <a:xfrm>
              <a:off x="2035899" y="221656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7239C23C-8C40-4416-B3D4-C74D537DCD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1069" y="221656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04C4EB2B-4C54-42CD-A9B0-2DD1238ED4A2}"/>
                </a:ext>
              </a:extLst>
            </p:cNvPr>
            <p:cNvCxnSpPr>
              <a:cxnSpLocks/>
            </p:cNvCxnSpPr>
            <p:nvPr/>
          </p:nvCxnSpPr>
          <p:spPr>
            <a:xfrm>
              <a:off x="1758641" y="244890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DC74E4EC-2D95-4BA9-BD26-78CDD1C747AC}"/>
                </a:ext>
              </a:extLst>
            </p:cNvPr>
            <p:cNvCxnSpPr>
              <a:cxnSpLocks/>
            </p:cNvCxnSpPr>
            <p:nvPr/>
          </p:nvCxnSpPr>
          <p:spPr>
            <a:xfrm>
              <a:off x="1905506" y="2331377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0D3B83AA-7348-4111-8132-A1FFE5E787B5}"/>
                </a:ext>
              </a:extLst>
            </p:cNvPr>
            <p:cNvCxnSpPr>
              <a:cxnSpLocks/>
            </p:cNvCxnSpPr>
            <p:nvPr/>
          </p:nvCxnSpPr>
          <p:spPr>
            <a:xfrm>
              <a:off x="2112047" y="83001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F5103AD1-F892-4D13-B860-A5DC578ED9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7220" y="83001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F8A225A-96E9-4438-B132-12D6676FA12F}"/>
                </a:ext>
              </a:extLst>
            </p:cNvPr>
            <p:cNvCxnSpPr>
              <a:cxnSpLocks/>
            </p:cNvCxnSpPr>
            <p:nvPr/>
          </p:nvCxnSpPr>
          <p:spPr>
            <a:xfrm>
              <a:off x="1834792" y="106235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67CA602A-E3EF-4C8F-A857-D8751D3248EB}"/>
                </a:ext>
              </a:extLst>
            </p:cNvPr>
            <p:cNvCxnSpPr>
              <a:cxnSpLocks/>
            </p:cNvCxnSpPr>
            <p:nvPr/>
          </p:nvCxnSpPr>
          <p:spPr>
            <a:xfrm>
              <a:off x="1981658" y="944828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5849671-3038-4C19-A6F0-63C6CEE30EF7}"/>
                </a:ext>
              </a:extLst>
            </p:cNvPr>
            <p:cNvGrpSpPr/>
            <p:nvPr/>
          </p:nvGrpSpPr>
          <p:grpSpPr>
            <a:xfrm>
              <a:off x="1535698" y="1255611"/>
              <a:ext cx="1206144" cy="183357"/>
              <a:chOff x="1535698" y="1255611"/>
              <a:chExt cx="1206144" cy="183357"/>
            </a:xfrm>
          </p:grpSpPr>
          <p:pic>
            <p:nvPicPr>
              <p:cNvPr id="157" name="Shape 113">
                <a:extLst>
                  <a:ext uri="{FF2B5EF4-FFF2-40B4-BE49-F238E27FC236}">
                    <a16:creationId xmlns:a16="http://schemas.microsoft.com/office/drawing/2014/main" id="{D596FDED-5548-4119-84CF-E32EBC53696E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Shape 113">
                <a:extLst>
                  <a:ext uri="{FF2B5EF4-FFF2-40B4-BE49-F238E27FC236}">
                    <a16:creationId xmlns:a16="http://schemas.microsoft.com/office/drawing/2014/main" id="{914AA921-BF14-4362-87F5-EAE1F33946F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Shape 113">
                <a:extLst>
                  <a:ext uri="{FF2B5EF4-FFF2-40B4-BE49-F238E27FC236}">
                    <a16:creationId xmlns:a16="http://schemas.microsoft.com/office/drawing/2014/main" id="{EDF9DA9D-4211-48EB-BAB5-16A3EE0AA5E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Picture 2" descr="Image result for panda images">
                <a:extLst>
                  <a:ext uri="{FF2B5EF4-FFF2-40B4-BE49-F238E27FC236}">
                    <a16:creationId xmlns:a16="http://schemas.microsoft.com/office/drawing/2014/main" id="{5EF427FB-CFBF-47A0-BB4D-C47C05D914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CB7B828-AF92-4261-9241-4FFC57B9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00" y="83001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A8B4447-C6E1-4DA1-8B1D-9E55F1A4ED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0773" y="83001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D1401D85-BEA5-4DE7-BF47-500041F0B9C0}"/>
                </a:ext>
              </a:extLst>
            </p:cNvPr>
            <p:cNvCxnSpPr>
              <a:cxnSpLocks/>
            </p:cNvCxnSpPr>
            <p:nvPr/>
          </p:nvCxnSpPr>
          <p:spPr>
            <a:xfrm>
              <a:off x="3088346" y="106235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A79297D-A2E4-403E-AEED-CEF15B318A67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11" y="944828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3" name="Shape 113">
              <a:extLst>
                <a:ext uri="{FF2B5EF4-FFF2-40B4-BE49-F238E27FC236}">
                  <a16:creationId xmlns:a16="http://schemas.microsoft.com/office/drawing/2014/main" id="{BD413D9E-4ADB-473D-88B1-8022A984CD7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3131611" y="1259131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Shape 113">
              <a:extLst>
                <a:ext uri="{FF2B5EF4-FFF2-40B4-BE49-F238E27FC236}">
                  <a16:creationId xmlns:a16="http://schemas.microsoft.com/office/drawing/2014/main" id="{1F2FF278-35C3-4E35-92D5-F605E2ACCF7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2794881" y="1254962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Shape 113">
              <a:extLst>
                <a:ext uri="{FF2B5EF4-FFF2-40B4-BE49-F238E27FC236}">
                  <a16:creationId xmlns:a16="http://schemas.microsoft.com/office/drawing/2014/main" id="{224D27AD-75B8-415B-BF08-76D10A47571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73410" y="1255611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Picture 2" descr="Image result for panda images">
              <a:extLst>
                <a:ext uri="{FF2B5EF4-FFF2-40B4-BE49-F238E27FC236}">
                  <a16:creationId xmlns:a16="http://schemas.microsoft.com/office/drawing/2014/main" id="{A6C0ED34-F795-48D0-8AD3-7D07E43DB7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9274" y="1255618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E0A36C04-DC34-4623-8855-88664FD5418F}"/>
                </a:ext>
              </a:extLst>
            </p:cNvPr>
            <p:cNvCxnSpPr>
              <a:cxnSpLocks/>
            </p:cNvCxnSpPr>
            <p:nvPr/>
          </p:nvCxnSpPr>
          <p:spPr>
            <a:xfrm>
              <a:off x="4612688" y="821585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BF6C1B35-17EF-40C7-A249-C9E441C69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862" y="821585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DE43E224-279A-431C-9097-61E588824D76}"/>
                </a:ext>
              </a:extLst>
            </p:cNvPr>
            <p:cNvCxnSpPr>
              <a:cxnSpLocks/>
            </p:cNvCxnSpPr>
            <p:nvPr/>
          </p:nvCxnSpPr>
          <p:spPr>
            <a:xfrm>
              <a:off x="4335434" y="1053928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14E9A14C-6448-4DA9-BB06-B45B2B70F895}"/>
                </a:ext>
              </a:extLst>
            </p:cNvPr>
            <p:cNvCxnSpPr>
              <a:cxnSpLocks/>
            </p:cNvCxnSpPr>
            <p:nvPr/>
          </p:nvCxnSpPr>
          <p:spPr>
            <a:xfrm>
              <a:off x="4482300" y="936399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9" name="Shape 113">
              <a:extLst>
                <a:ext uri="{FF2B5EF4-FFF2-40B4-BE49-F238E27FC236}">
                  <a16:creationId xmlns:a16="http://schemas.microsoft.com/office/drawing/2014/main" id="{6027930A-4377-47A1-8289-96FA0C92B0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031074" y="125585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Shape 113">
              <a:extLst>
                <a:ext uri="{FF2B5EF4-FFF2-40B4-BE49-F238E27FC236}">
                  <a16:creationId xmlns:a16="http://schemas.microsoft.com/office/drawing/2014/main" id="{DD85D442-357A-470D-A5E2-88F83CAD951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75274" y="1247183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Shape 113">
              <a:extLst>
                <a:ext uri="{FF2B5EF4-FFF2-40B4-BE49-F238E27FC236}">
                  <a16:creationId xmlns:a16="http://schemas.microsoft.com/office/drawing/2014/main" id="{04BD72C3-66E6-4D30-8955-C1DBA44DB37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958333" y="125626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Picture 2" descr="Image result for panda images">
              <a:extLst>
                <a:ext uri="{FF2B5EF4-FFF2-40B4-BE49-F238E27FC236}">
                  <a16:creationId xmlns:a16="http://schemas.microsoft.com/office/drawing/2014/main" id="{976DBF64-F7AB-490E-83C3-6D9A8F5F0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249" y="1250103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201E8FC5-6D74-4150-9FFF-9815BF30DEBB}"/>
                </a:ext>
              </a:extLst>
            </p:cNvPr>
            <p:cNvCxnSpPr>
              <a:cxnSpLocks/>
            </p:cNvCxnSpPr>
            <p:nvPr/>
          </p:nvCxnSpPr>
          <p:spPr>
            <a:xfrm>
              <a:off x="5852506" y="81515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BA8E9144-77F7-4C06-ACFB-3BB7F222B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7680" y="81515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FE0A613D-4355-41D7-A929-0155BC52837D}"/>
                </a:ext>
              </a:extLst>
            </p:cNvPr>
            <p:cNvCxnSpPr>
              <a:cxnSpLocks/>
            </p:cNvCxnSpPr>
            <p:nvPr/>
          </p:nvCxnSpPr>
          <p:spPr>
            <a:xfrm>
              <a:off x="5575253" y="104749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42FDCDA9-A137-43D4-9BB5-AC6B9E35EB4C}"/>
                </a:ext>
              </a:extLst>
            </p:cNvPr>
            <p:cNvCxnSpPr>
              <a:cxnSpLocks/>
            </p:cNvCxnSpPr>
            <p:nvPr/>
          </p:nvCxnSpPr>
          <p:spPr>
            <a:xfrm>
              <a:off x="5722119" y="929966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05" name="Shape 113">
              <a:extLst>
                <a:ext uri="{FF2B5EF4-FFF2-40B4-BE49-F238E27FC236}">
                  <a16:creationId xmlns:a16="http://schemas.microsoft.com/office/drawing/2014/main" id="{AE51AEC2-C30A-48B2-A596-958A46EB72E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98611" y="1249420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Shape 113">
              <a:extLst>
                <a:ext uri="{FF2B5EF4-FFF2-40B4-BE49-F238E27FC236}">
                  <a16:creationId xmlns:a16="http://schemas.microsoft.com/office/drawing/2014/main" id="{A086DF81-7F10-4586-8123-6604D7536DE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613772" y="124074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Shape 113">
              <a:extLst>
                <a:ext uri="{FF2B5EF4-FFF2-40B4-BE49-F238E27FC236}">
                  <a16:creationId xmlns:a16="http://schemas.microsoft.com/office/drawing/2014/main" id="{A78E7F4D-1FC8-41EC-B4C0-A7C6646D6CE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60316" y="1240749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Picture 2" descr="Image result for panda images">
              <a:extLst>
                <a:ext uri="{FF2B5EF4-FFF2-40B4-BE49-F238E27FC236}">
                  <a16:creationId xmlns:a16="http://schemas.microsoft.com/office/drawing/2014/main" id="{85315F75-D7CA-4759-9B5A-FFC798596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263" y="1236423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0AC119A2-42D7-4B2A-AF84-3A2FD50C0742}"/>
                </a:ext>
              </a:extLst>
            </p:cNvPr>
            <p:cNvCxnSpPr>
              <a:cxnSpLocks/>
            </p:cNvCxnSpPr>
            <p:nvPr/>
          </p:nvCxnSpPr>
          <p:spPr>
            <a:xfrm>
              <a:off x="791825" y="1516963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355AC4ED-E3C2-42A3-A4CA-18AF0CE7C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995" y="1516963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420CCC28-3FAD-4192-A6D6-B97FB0195E32}"/>
                </a:ext>
              </a:extLst>
            </p:cNvPr>
            <p:cNvCxnSpPr>
              <a:cxnSpLocks/>
            </p:cNvCxnSpPr>
            <p:nvPr/>
          </p:nvCxnSpPr>
          <p:spPr>
            <a:xfrm>
              <a:off x="514567" y="1749305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21C41B0E-AD3E-40CA-B04A-F0FBF9495F6D}"/>
                </a:ext>
              </a:extLst>
            </p:cNvPr>
            <p:cNvCxnSpPr>
              <a:cxnSpLocks/>
            </p:cNvCxnSpPr>
            <p:nvPr/>
          </p:nvCxnSpPr>
          <p:spPr>
            <a:xfrm>
              <a:off x="661435" y="1631776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24" name="Shape 113">
              <a:extLst>
                <a:ext uri="{FF2B5EF4-FFF2-40B4-BE49-F238E27FC236}">
                  <a16:creationId xmlns:a16="http://schemas.microsoft.com/office/drawing/2014/main" id="{2C41182E-5FAE-4555-83C2-C4CE2C16F6A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2387" y="1938676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Shape 113">
              <a:extLst>
                <a:ext uri="{FF2B5EF4-FFF2-40B4-BE49-F238E27FC236}">
                  <a16:creationId xmlns:a16="http://schemas.microsoft.com/office/drawing/2014/main" id="{3FF95FA3-B84C-464D-AAB0-3677C71CB78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1183179" y="1939371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Shape 113">
              <a:extLst>
                <a:ext uri="{FF2B5EF4-FFF2-40B4-BE49-F238E27FC236}">
                  <a16:creationId xmlns:a16="http://schemas.microsoft.com/office/drawing/2014/main" id="{D61EF9EE-6308-499E-9CCF-A2CDD560859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863760" y="194060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Picture 2" descr="Image result for panda images">
              <a:extLst>
                <a:ext uri="{FF2B5EF4-FFF2-40B4-BE49-F238E27FC236}">
                  <a16:creationId xmlns:a16="http://schemas.microsoft.com/office/drawing/2014/main" id="{5A0255D0-088D-48A3-A721-3D7D1602D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136" y="1951871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9596705F-1C58-4FE7-97D6-2BDDCBAB86E6}"/>
                </a:ext>
              </a:extLst>
            </p:cNvPr>
            <p:cNvCxnSpPr>
              <a:cxnSpLocks/>
            </p:cNvCxnSpPr>
            <p:nvPr/>
          </p:nvCxnSpPr>
          <p:spPr>
            <a:xfrm>
              <a:off x="2086760" y="150853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33142B2B-1911-4C7D-94DF-D35E757A7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1933" y="150853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B3BF2934-92F8-4B68-B420-0BD20980BF10}"/>
                </a:ext>
              </a:extLst>
            </p:cNvPr>
            <p:cNvCxnSpPr>
              <a:cxnSpLocks/>
            </p:cNvCxnSpPr>
            <p:nvPr/>
          </p:nvCxnSpPr>
          <p:spPr>
            <a:xfrm>
              <a:off x="1809506" y="174088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7C24FF7F-5BA1-4A24-B752-686D404A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956371" y="1623351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32" name="Shape 113">
              <a:extLst>
                <a:ext uri="{FF2B5EF4-FFF2-40B4-BE49-F238E27FC236}">
                  <a16:creationId xmlns:a16="http://schemas.microsoft.com/office/drawing/2014/main" id="{5C9C7DCA-B807-4BE0-AF5D-873067E5108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1510413" y="194280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Shape 113">
              <a:extLst>
                <a:ext uri="{FF2B5EF4-FFF2-40B4-BE49-F238E27FC236}">
                  <a16:creationId xmlns:a16="http://schemas.microsoft.com/office/drawing/2014/main" id="{57D89928-7FE0-400D-B541-43BB5E2397A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1853302" y="193436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Shape 113">
              <a:extLst>
                <a:ext uri="{FF2B5EF4-FFF2-40B4-BE49-F238E27FC236}">
                  <a16:creationId xmlns:a16="http://schemas.microsoft.com/office/drawing/2014/main" id="{A3B9E636-42F3-4BD7-9576-875CF675F6A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2194570" y="193413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Picture 2" descr="Image result for panda images">
              <a:extLst>
                <a:ext uri="{FF2B5EF4-FFF2-40B4-BE49-F238E27FC236}">
                  <a16:creationId xmlns:a16="http://schemas.microsoft.com/office/drawing/2014/main" id="{0193F1B7-4D9C-4382-B53E-0AB7D84C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434" y="1934140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BF64383-B156-48A2-A89E-7CF332318E58}"/>
                </a:ext>
              </a:extLst>
            </p:cNvPr>
            <p:cNvCxnSpPr>
              <a:cxnSpLocks/>
            </p:cNvCxnSpPr>
            <p:nvPr/>
          </p:nvCxnSpPr>
          <p:spPr>
            <a:xfrm>
              <a:off x="3340313" y="150853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F0E366AC-6CC7-4EA8-97D1-3156BB0E7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487" y="150853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8B48FA2A-8982-4F91-9876-0DA61042D645}"/>
                </a:ext>
              </a:extLst>
            </p:cNvPr>
            <p:cNvCxnSpPr>
              <a:cxnSpLocks/>
            </p:cNvCxnSpPr>
            <p:nvPr/>
          </p:nvCxnSpPr>
          <p:spPr>
            <a:xfrm>
              <a:off x="3063059" y="174088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3D7E36F1-C9A1-4888-B379-FD632261FFF6}"/>
                </a:ext>
              </a:extLst>
            </p:cNvPr>
            <p:cNvCxnSpPr>
              <a:cxnSpLocks/>
            </p:cNvCxnSpPr>
            <p:nvPr/>
          </p:nvCxnSpPr>
          <p:spPr>
            <a:xfrm>
              <a:off x="3209925" y="1623351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40" name="Shape 113">
              <a:extLst>
                <a:ext uri="{FF2B5EF4-FFF2-40B4-BE49-F238E27FC236}">
                  <a16:creationId xmlns:a16="http://schemas.microsoft.com/office/drawing/2014/main" id="{CB1F28D8-7C35-4E57-9B22-BD84F36EC70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75198" y="194280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Shape 113">
              <a:extLst>
                <a:ext uri="{FF2B5EF4-FFF2-40B4-BE49-F238E27FC236}">
                  <a16:creationId xmlns:a16="http://schemas.microsoft.com/office/drawing/2014/main" id="{D4FF9324-F2B5-4B8E-81C0-1D8D7CE06BF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3719690" y="1940605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Shape 113">
              <a:extLst>
                <a:ext uri="{FF2B5EF4-FFF2-40B4-BE49-F238E27FC236}">
                  <a16:creationId xmlns:a16="http://schemas.microsoft.com/office/drawing/2014/main" id="{8ECAAC7D-76BE-4685-AC75-1AFA0ACCE75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05822" y="193413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Picture 2" descr="Image result for panda images">
              <a:extLst>
                <a:ext uri="{FF2B5EF4-FFF2-40B4-BE49-F238E27FC236}">
                  <a16:creationId xmlns:a16="http://schemas.microsoft.com/office/drawing/2014/main" id="{9E86D92A-E9F2-4529-932C-BBED9FFA6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274" y="1942229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31F75B5D-A78A-4FC1-8AAB-F121EDDE7CF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868" y="220679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4713DBDB-DDEA-4294-A849-119FE6F0D4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6042" y="220679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8BEF8F07-3B86-4F98-BD4E-B5FA8E4063C4}"/>
                </a:ext>
              </a:extLst>
            </p:cNvPr>
            <p:cNvCxnSpPr>
              <a:cxnSpLocks/>
            </p:cNvCxnSpPr>
            <p:nvPr/>
          </p:nvCxnSpPr>
          <p:spPr>
            <a:xfrm>
              <a:off x="4333615" y="243914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39F187E5-ADD6-41EB-8E2B-2494E43FD03A}"/>
                </a:ext>
              </a:extLst>
            </p:cNvPr>
            <p:cNvCxnSpPr>
              <a:cxnSpLocks/>
            </p:cNvCxnSpPr>
            <p:nvPr/>
          </p:nvCxnSpPr>
          <p:spPr>
            <a:xfrm>
              <a:off x="4480481" y="2321612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48" name="Shape 113">
              <a:extLst>
                <a:ext uri="{FF2B5EF4-FFF2-40B4-BE49-F238E27FC236}">
                  <a16:creationId xmlns:a16="http://schemas.microsoft.com/office/drawing/2014/main" id="{237FC601-9C7F-4BE1-BB13-52C0A3464D1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029254" y="264106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Shape 113">
              <a:extLst>
                <a:ext uri="{FF2B5EF4-FFF2-40B4-BE49-F238E27FC236}">
                  <a16:creationId xmlns:a16="http://schemas.microsoft.com/office/drawing/2014/main" id="{FE35BAB0-B5BD-4362-86F6-328901B53A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73454" y="2632395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Shape 113">
              <a:extLst>
                <a:ext uri="{FF2B5EF4-FFF2-40B4-BE49-F238E27FC236}">
                  <a16:creationId xmlns:a16="http://schemas.microsoft.com/office/drawing/2014/main" id="{00D487FA-EFAD-463D-92E2-018946C901C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718680" y="263239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Picture 2" descr="Image result for panda images">
              <a:extLst>
                <a:ext uri="{FF2B5EF4-FFF2-40B4-BE49-F238E27FC236}">
                  <a16:creationId xmlns:a16="http://schemas.microsoft.com/office/drawing/2014/main" id="{E9BC1B04-8CEC-4EF5-8F1F-092B793A8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544" y="2632402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FF53B314-84A3-457E-AFCA-192E91FF3251}"/>
                </a:ext>
              </a:extLst>
            </p:cNvPr>
            <p:cNvCxnSpPr>
              <a:cxnSpLocks/>
            </p:cNvCxnSpPr>
            <p:nvPr/>
          </p:nvCxnSpPr>
          <p:spPr>
            <a:xfrm>
              <a:off x="5827219" y="149367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198C236C-EE34-49AF-869F-DC8299B82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2393" y="149367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4BA66E51-F788-4D3A-8B2A-2B76BEBAB4D7}"/>
                </a:ext>
              </a:extLst>
            </p:cNvPr>
            <p:cNvCxnSpPr>
              <a:cxnSpLocks/>
            </p:cNvCxnSpPr>
            <p:nvPr/>
          </p:nvCxnSpPr>
          <p:spPr>
            <a:xfrm>
              <a:off x="5549966" y="1726016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D96ABBC-8509-4831-82E8-6DC16D944DF3}"/>
                </a:ext>
              </a:extLst>
            </p:cNvPr>
            <p:cNvCxnSpPr>
              <a:cxnSpLocks/>
            </p:cNvCxnSpPr>
            <p:nvPr/>
          </p:nvCxnSpPr>
          <p:spPr>
            <a:xfrm>
              <a:off x="5696832" y="1608489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6" name="Shape 113">
              <a:extLst>
                <a:ext uri="{FF2B5EF4-FFF2-40B4-BE49-F238E27FC236}">
                  <a16:creationId xmlns:a16="http://schemas.microsoft.com/office/drawing/2014/main" id="{95164FC0-8536-4E65-8D2B-70BB30D4CAE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59750" y="192794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Shape 113">
              <a:extLst>
                <a:ext uri="{FF2B5EF4-FFF2-40B4-BE49-F238E27FC236}">
                  <a16:creationId xmlns:a16="http://schemas.microsoft.com/office/drawing/2014/main" id="{659F875D-7ECF-4671-AD6B-3B712D83D51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588485" y="1919274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Shape 113">
              <a:extLst>
                <a:ext uri="{FF2B5EF4-FFF2-40B4-BE49-F238E27FC236}">
                  <a16:creationId xmlns:a16="http://schemas.microsoft.com/office/drawing/2014/main" id="{7B7E27DC-58A9-45A0-AA3B-41EAF05750A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35031" y="1919272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Picture 2" descr="Image result for panda images">
              <a:extLst>
                <a:ext uri="{FF2B5EF4-FFF2-40B4-BE49-F238E27FC236}">
                  <a16:creationId xmlns:a16="http://schemas.microsoft.com/office/drawing/2014/main" id="{75D6166A-5006-4520-8586-7DE118020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7976" y="1914946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A44B6854-C96E-46FC-9A4C-26C04C9FBB9A}"/>
                </a:ext>
              </a:extLst>
            </p:cNvPr>
            <p:cNvCxnSpPr>
              <a:cxnSpLocks/>
            </p:cNvCxnSpPr>
            <p:nvPr/>
          </p:nvCxnSpPr>
          <p:spPr>
            <a:xfrm>
              <a:off x="812897" y="222498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D7D53F58-151A-4CBC-9F8F-6B197CB94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67" y="222498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B769587E-3B1B-4D68-9910-2BE2717C80A9}"/>
                </a:ext>
              </a:extLst>
            </p:cNvPr>
            <p:cNvCxnSpPr>
              <a:cxnSpLocks/>
            </p:cNvCxnSpPr>
            <p:nvPr/>
          </p:nvCxnSpPr>
          <p:spPr>
            <a:xfrm>
              <a:off x="535639" y="2457328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E0305C04-2DB3-4A10-ADA4-F79593A888A9}"/>
                </a:ext>
              </a:extLst>
            </p:cNvPr>
            <p:cNvCxnSpPr>
              <a:cxnSpLocks/>
            </p:cNvCxnSpPr>
            <p:nvPr/>
          </p:nvCxnSpPr>
          <p:spPr>
            <a:xfrm>
              <a:off x="682507" y="2339800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64" name="Shape 113">
              <a:extLst>
                <a:ext uri="{FF2B5EF4-FFF2-40B4-BE49-F238E27FC236}">
                  <a16:creationId xmlns:a16="http://schemas.microsoft.com/office/drawing/2014/main" id="{2A941319-D687-45B4-B8D1-B654572E173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93459" y="2646700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Shape 113">
              <a:extLst>
                <a:ext uri="{FF2B5EF4-FFF2-40B4-BE49-F238E27FC236}">
                  <a16:creationId xmlns:a16="http://schemas.microsoft.com/office/drawing/2014/main" id="{213803EB-6783-45FC-ADF7-D8F9F6030CD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614155" y="265058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Shape 113">
              <a:extLst>
                <a:ext uri="{FF2B5EF4-FFF2-40B4-BE49-F238E27FC236}">
                  <a16:creationId xmlns:a16="http://schemas.microsoft.com/office/drawing/2014/main" id="{760A76C8-C2A1-4EFD-A67E-23A1E1B804F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947368" y="264669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Picture 2" descr="Image result for panda images">
              <a:extLst>
                <a:ext uri="{FF2B5EF4-FFF2-40B4-BE49-F238E27FC236}">
                  <a16:creationId xmlns:a16="http://schemas.microsoft.com/office/drawing/2014/main" id="{FF4D98FE-7C6C-4A1A-A6DE-7F888A245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571" y="2650594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EE4D5A53-63CA-4311-8C30-A2BD6426AF34}"/>
                </a:ext>
              </a:extLst>
            </p:cNvPr>
            <p:cNvCxnSpPr>
              <a:cxnSpLocks/>
            </p:cNvCxnSpPr>
            <p:nvPr/>
          </p:nvCxnSpPr>
          <p:spPr>
            <a:xfrm>
              <a:off x="815655" y="845772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0506FAC0-D1BD-4A69-959B-7FD28C90F5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828" y="845772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41D051B7-87C3-4952-B878-3E82DC1F9F39}"/>
                </a:ext>
              </a:extLst>
            </p:cNvPr>
            <p:cNvCxnSpPr>
              <a:cxnSpLocks/>
            </p:cNvCxnSpPr>
            <p:nvPr/>
          </p:nvCxnSpPr>
          <p:spPr>
            <a:xfrm>
              <a:off x="538401" y="1078115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9784C5B2-81B3-4930-9478-ED7953844A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116" y="1086537"/>
              <a:ext cx="113292" cy="1521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613AFFA2-BCCD-49C4-AEB8-CA853235350B}"/>
                </a:ext>
              </a:extLst>
            </p:cNvPr>
            <p:cNvCxnSpPr>
              <a:cxnSpLocks/>
            </p:cNvCxnSpPr>
            <p:nvPr/>
          </p:nvCxnSpPr>
          <p:spPr>
            <a:xfrm>
              <a:off x="3361385" y="221656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C5A5CA64-5364-4264-9B5B-6469D289E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6559" y="221656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BAA4C407-37C2-433B-B0DC-B29FE6E8F480}"/>
                </a:ext>
              </a:extLst>
            </p:cNvPr>
            <p:cNvCxnSpPr>
              <a:cxnSpLocks/>
            </p:cNvCxnSpPr>
            <p:nvPr/>
          </p:nvCxnSpPr>
          <p:spPr>
            <a:xfrm>
              <a:off x="3084131" y="244890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9FA682F4-E63A-49AF-B640-0B1C16D36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8963" y="2457333"/>
              <a:ext cx="115196" cy="1436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80" name="Shape 113">
              <a:extLst>
                <a:ext uri="{FF2B5EF4-FFF2-40B4-BE49-F238E27FC236}">
                  <a16:creationId xmlns:a16="http://schemas.microsoft.com/office/drawing/2014/main" id="{DFBC246E-6991-4F09-9BEB-D86FD24FC7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79771" y="2650828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Shape 113">
              <a:extLst>
                <a:ext uri="{FF2B5EF4-FFF2-40B4-BE49-F238E27FC236}">
                  <a16:creationId xmlns:a16="http://schemas.microsoft.com/office/drawing/2014/main" id="{E73B04CD-A0F1-4689-BFD3-C2378BE1BC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3123970" y="264215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Shape 113">
              <a:extLst>
                <a:ext uri="{FF2B5EF4-FFF2-40B4-BE49-F238E27FC236}">
                  <a16:creationId xmlns:a16="http://schemas.microsoft.com/office/drawing/2014/main" id="{69711389-264F-46C2-8DAB-7D9853BD136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69195" y="264215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Picture 2" descr="Image result for panda images">
              <a:extLst>
                <a:ext uri="{FF2B5EF4-FFF2-40B4-BE49-F238E27FC236}">
                  <a16:creationId xmlns:a16="http://schemas.microsoft.com/office/drawing/2014/main" id="{9883F8D4-C0E3-40DA-AEDF-C55652867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5059" y="2642164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94FB5AB4-B86E-4A6E-9525-E9A84494C2BF}"/>
                </a:ext>
              </a:extLst>
            </p:cNvPr>
            <p:cNvCxnSpPr>
              <a:cxnSpLocks/>
            </p:cNvCxnSpPr>
            <p:nvPr/>
          </p:nvCxnSpPr>
          <p:spPr>
            <a:xfrm>
              <a:off x="4592875" y="150176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21993B69-8110-47E9-A921-593EAC87E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49" y="150176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320623C-99E5-40FA-BA2D-A36942DCBA9B}"/>
                </a:ext>
              </a:extLst>
            </p:cNvPr>
            <p:cNvCxnSpPr>
              <a:cxnSpLocks/>
            </p:cNvCxnSpPr>
            <p:nvPr/>
          </p:nvCxnSpPr>
          <p:spPr>
            <a:xfrm>
              <a:off x="4315622" y="173410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FBE2D5A0-790E-4335-9A97-952A33690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5344" y="1751513"/>
              <a:ext cx="118889" cy="1515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88" name="Shape 113">
              <a:extLst>
                <a:ext uri="{FF2B5EF4-FFF2-40B4-BE49-F238E27FC236}">
                  <a16:creationId xmlns:a16="http://schemas.microsoft.com/office/drawing/2014/main" id="{973E7B65-8D17-4E3F-86C8-7FCCEE905DC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682690" y="192736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Shape 113">
              <a:extLst>
                <a:ext uri="{FF2B5EF4-FFF2-40B4-BE49-F238E27FC236}">
                  <a16:creationId xmlns:a16="http://schemas.microsoft.com/office/drawing/2014/main" id="{B2BD20C3-6C72-4CD1-81C7-4D951F18FF1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55461" y="1927362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113">
              <a:extLst>
                <a:ext uri="{FF2B5EF4-FFF2-40B4-BE49-F238E27FC236}">
                  <a16:creationId xmlns:a16="http://schemas.microsoft.com/office/drawing/2014/main" id="{E2ED618F-DD66-4898-8BA0-26B919B7FEC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046919" y="1928261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Picture 2" descr="Image result for panda images">
              <a:extLst>
                <a:ext uri="{FF2B5EF4-FFF2-40B4-BE49-F238E27FC236}">
                  <a16:creationId xmlns:a16="http://schemas.microsoft.com/office/drawing/2014/main" id="{CBCB57E4-BA22-4612-B745-49E985B8B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6552" y="1927369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BDB855EA-686C-419C-A13E-0C3876E5D1B3}"/>
                </a:ext>
              </a:extLst>
            </p:cNvPr>
            <p:cNvCxnSpPr>
              <a:cxnSpLocks/>
            </p:cNvCxnSpPr>
            <p:nvPr/>
          </p:nvCxnSpPr>
          <p:spPr>
            <a:xfrm>
              <a:off x="5848291" y="2201698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17530AB1-F5AB-4658-979F-2D175D378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3466" y="2201698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66689EC-3FC7-4EBE-92BD-4BFC400D9233}"/>
                </a:ext>
              </a:extLst>
            </p:cNvPr>
            <p:cNvCxnSpPr>
              <a:cxnSpLocks/>
            </p:cNvCxnSpPr>
            <p:nvPr/>
          </p:nvCxnSpPr>
          <p:spPr>
            <a:xfrm>
              <a:off x="5571038" y="243404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CB947D0E-9C5A-4FCE-9C1D-19E382D285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133" y="2434038"/>
              <a:ext cx="114830" cy="159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96" name="Shape 113">
              <a:extLst>
                <a:ext uri="{FF2B5EF4-FFF2-40B4-BE49-F238E27FC236}">
                  <a16:creationId xmlns:a16="http://schemas.microsoft.com/office/drawing/2014/main" id="{1BAA1909-950A-45B1-B7F2-D2DCA714A30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80822" y="2635966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Shape 113">
              <a:extLst>
                <a:ext uri="{FF2B5EF4-FFF2-40B4-BE49-F238E27FC236}">
                  <a16:creationId xmlns:a16="http://schemas.microsoft.com/office/drawing/2014/main" id="{CD28FAD5-7C2C-470A-A938-12BE6A17565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609557" y="2627298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Shape 113">
              <a:extLst>
                <a:ext uri="{FF2B5EF4-FFF2-40B4-BE49-F238E27FC236}">
                  <a16:creationId xmlns:a16="http://schemas.microsoft.com/office/drawing/2014/main" id="{C78326EC-66EB-49D2-B53B-C8F0EC71092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56103" y="2627296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Picture 2" descr="Image result for panda images">
              <a:extLst>
                <a:ext uri="{FF2B5EF4-FFF2-40B4-BE49-F238E27FC236}">
                  <a16:creationId xmlns:a16="http://schemas.microsoft.com/office/drawing/2014/main" id="{853415FB-B981-4C7A-A702-433C83CE6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9048" y="2622970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4376434-D67C-48F3-828F-AB750A1DC347}"/>
                </a:ext>
              </a:extLst>
            </p:cNvPr>
            <p:cNvGrpSpPr/>
            <p:nvPr/>
          </p:nvGrpSpPr>
          <p:grpSpPr>
            <a:xfrm flipH="1">
              <a:off x="231517" y="1253654"/>
              <a:ext cx="1187629" cy="171511"/>
              <a:chOff x="1535698" y="1255611"/>
              <a:chExt cx="1206144" cy="183357"/>
            </a:xfrm>
          </p:grpSpPr>
          <p:pic>
            <p:nvPicPr>
              <p:cNvPr id="127" name="Shape 113">
                <a:extLst>
                  <a:ext uri="{FF2B5EF4-FFF2-40B4-BE49-F238E27FC236}">
                    <a16:creationId xmlns:a16="http://schemas.microsoft.com/office/drawing/2014/main" id="{4978B0B6-AE80-4285-8D33-4253338D3C9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Shape 113">
                <a:extLst>
                  <a:ext uri="{FF2B5EF4-FFF2-40B4-BE49-F238E27FC236}">
                    <a16:creationId xmlns:a16="http://schemas.microsoft.com/office/drawing/2014/main" id="{5CDCC551-D145-474E-9C93-624BEEAD758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Shape 113">
                <a:extLst>
                  <a:ext uri="{FF2B5EF4-FFF2-40B4-BE49-F238E27FC236}">
                    <a16:creationId xmlns:a16="http://schemas.microsoft.com/office/drawing/2014/main" id="{CEF16DB7-4F49-4BD0-87A1-A4ADF8181DB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Picture 2" descr="Image result for panda images">
                <a:extLst>
                  <a:ext uri="{FF2B5EF4-FFF2-40B4-BE49-F238E27FC236}">
                    <a16:creationId xmlns:a16="http://schemas.microsoft.com/office/drawing/2014/main" id="{65C565A9-829C-4940-9B11-39DABAFF05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DB8F4B3-DB5C-46FE-9F6A-210D55EF0AEF}"/>
                </a:ext>
              </a:extLst>
            </p:cNvPr>
            <p:cNvGrpSpPr/>
            <p:nvPr/>
          </p:nvGrpSpPr>
          <p:grpSpPr>
            <a:xfrm flipH="1">
              <a:off x="1501229" y="2650589"/>
              <a:ext cx="1187629" cy="171511"/>
              <a:chOff x="1535698" y="1255611"/>
              <a:chExt cx="1206144" cy="183357"/>
            </a:xfrm>
          </p:grpSpPr>
          <p:pic>
            <p:nvPicPr>
              <p:cNvPr id="140" name="Shape 113">
                <a:extLst>
                  <a:ext uri="{FF2B5EF4-FFF2-40B4-BE49-F238E27FC236}">
                    <a16:creationId xmlns:a16="http://schemas.microsoft.com/office/drawing/2014/main" id="{430D4973-0BDC-4CD2-A065-47D94F2DB42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" name="Shape 113">
                <a:extLst>
                  <a:ext uri="{FF2B5EF4-FFF2-40B4-BE49-F238E27FC236}">
                    <a16:creationId xmlns:a16="http://schemas.microsoft.com/office/drawing/2014/main" id="{6AE63F82-7E0B-46F4-B001-498A409AF951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" name="Shape 113">
                <a:extLst>
                  <a:ext uri="{FF2B5EF4-FFF2-40B4-BE49-F238E27FC236}">
                    <a16:creationId xmlns:a16="http://schemas.microsoft.com/office/drawing/2014/main" id="{A6F0E1AA-E8C1-4148-AB96-B3D7D776CDF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Picture 2" descr="Image result for panda images">
                <a:extLst>
                  <a:ext uri="{FF2B5EF4-FFF2-40B4-BE49-F238E27FC236}">
                    <a16:creationId xmlns:a16="http://schemas.microsoft.com/office/drawing/2014/main" id="{53CB7A54-182F-4203-9EE7-0839350792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FBBFF962-3C10-4EE9-808A-148C4EF129CC}"/>
              </a:ext>
            </a:extLst>
          </p:cNvPr>
          <p:cNvSpPr txBox="1"/>
          <p:nvPr/>
        </p:nvSpPr>
        <p:spPr>
          <a:xfrm>
            <a:off x="2349412" y="3984681"/>
            <a:ext cx="2062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4 Species = 15 Trees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AD1DED6-6536-4FF6-8607-5A71361445CD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428526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A18799-C9FE-4453-8B7A-40C6BCA6E247}"/>
              </a:ext>
            </a:extLst>
          </p:cNvPr>
          <p:cNvGrpSpPr/>
          <p:nvPr/>
        </p:nvGrpSpPr>
        <p:grpSpPr>
          <a:xfrm>
            <a:off x="1441451" y="571500"/>
            <a:ext cx="3734294" cy="2750705"/>
            <a:chOff x="1441451" y="571500"/>
            <a:chExt cx="3734294" cy="2750705"/>
          </a:xfrm>
        </p:grpSpPr>
        <p:pic>
          <p:nvPicPr>
            <p:cNvPr id="123" name="Shape 123"/>
            <p:cNvPicPr preferRelativeResize="0"/>
            <p:nvPr/>
          </p:nvPicPr>
          <p:blipFill rotWithShape="1">
            <a:blip r:embed="rId3">
              <a:alphaModFix/>
            </a:blip>
            <a:srcRect r="74484" b="1753"/>
            <a:stretch/>
          </p:blipFill>
          <p:spPr>
            <a:xfrm>
              <a:off x="1441451" y="571500"/>
              <a:ext cx="1046321" cy="2750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Shape 123">
              <a:extLst>
                <a:ext uri="{FF2B5EF4-FFF2-40B4-BE49-F238E27FC236}">
                  <a16:creationId xmlns:a16="http://schemas.microsoft.com/office/drawing/2014/main" id="{F9B48070-2BC3-4B8B-A5E4-E9A2968FA27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4734" t="102" b="2718"/>
            <a:stretch/>
          </p:blipFill>
          <p:spPr>
            <a:xfrm>
              <a:off x="3567533" y="593144"/>
              <a:ext cx="1446164" cy="2720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Shape 123">
              <a:extLst>
                <a:ext uri="{FF2B5EF4-FFF2-40B4-BE49-F238E27FC236}">
                  <a16:creationId xmlns:a16="http://schemas.microsoft.com/office/drawing/2014/main" id="{2FB52CDB-CB52-44DB-9AAF-01A80DDABE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755" t="92202" r="33075" b="1625"/>
            <a:stretch/>
          </p:blipFill>
          <p:spPr>
            <a:xfrm>
              <a:off x="3405484" y="3149397"/>
              <a:ext cx="1770261" cy="1728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F7852AB-1A97-4AF4-ADFA-E1EF0D0202AC}"/>
              </a:ext>
            </a:extLst>
          </p:cNvPr>
          <p:cNvSpPr txBox="1"/>
          <p:nvPr/>
        </p:nvSpPr>
        <p:spPr>
          <a:xfrm>
            <a:off x="1263650" y="4004402"/>
            <a:ext cx="4279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52 Species = More than Atoms of Universe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F5D48-D440-4D26-93B7-A8E99067C117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2141052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" name="Shape 140">
            <a:extLst>
              <a:ext uri="{FF2B5EF4-FFF2-40B4-BE49-F238E27FC236}">
                <a16:creationId xmlns:a16="http://schemas.microsoft.com/office/drawing/2014/main" id="{06031210-927D-4779-9461-E11B130B3C43}"/>
              </a:ext>
            </a:extLst>
          </p:cNvPr>
          <p:cNvGrpSpPr/>
          <p:nvPr/>
        </p:nvGrpSpPr>
        <p:grpSpPr>
          <a:xfrm>
            <a:off x="1061108" y="2592558"/>
            <a:ext cx="4300785" cy="1083128"/>
            <a:chOff x="0" y="0"/>
            <a:chExt cx="7733035" cy="2738803"/>
          </a:xfrm>
        </p:grpSpPr>
        <p:pic>
          <p:nvPicPr>
            <p:cNvPr id="14" name="Shape 141">
              <a:extLst>
                <a:ext uri="{FF2B5EF4-FFF2-40B4-BE49-F238E27FC236}">
                  <a16:creationId xmlns:a16="http://schemas.microsoft.com/office/drawing/2014/main" id="{8DA5265A-5F9E-40D9-AC2C-F13856175BE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1323" t="3864" r="14252" b="5553"/>
            <a:stretch/>
          </p:blipFill>
          <p:spPr>
            <a:xfrm>
              <a:off x="2741883" y="0"/>
              <a:ext cx="2435445" cy="2738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142">
              <a:extLst>
                <a:ext uri="{FF2B5EF4-FFF2-40B4-BE49-F238E27FC236}">
                  <a16:creationId xmlns:a16="http://schemas.microsoft.com/office/drawing/2014/main" id="{FA25BE22-555D-4698-A154-E216A133CBD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43406" r="32272" b="55896"/>
            <a:stretch/>
          </p:blipFill>
          <p:spPr>
            <a:xfrm>
              <a:off x="0" y="0"/>
              <a:ext cx="2279320" cy="2737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143">
              <a:extLst>
                <a:ext uri="{FF2B5EF4-FFF2-40B4-BE49-F238E27FC236}">
                  <a16:creationId xmlns:a16="http://schemas.microsoft.com/office/drawing/2014/main" id="{A2F04C0D-705E-4CDC-9076-C0D1C3246B9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38555" t="4135" r="22816" b="28318"/>
            <a:stretch/>
          </p:blipFill>
          <p:spPr>
            <a:xfrm>
              <a:off x="5677607" y="0"/>
              <a:ext cx="2055428" cy="2738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158">
            <a:extLst>
              <a:ext uri="{FF2B5EF4-FFF2-40B4-BE49-F238E27FC236}">
                <a16:creationId xmlns:a16="http://schemas.microsoft.com/office/drawing/2014/main" id="{6C52B64F-5378-48E9-A068-819ACBCA8846}"/>
              </a:ext>
            </a:extLst>
          </p:cNvPr>
          <p:cNvSpPr txBox="1"/>
          <p:nvPr/>
        </p:nvSpPr>
        <p:spPr>
          <a:xfrm>
            <a:off x="1061108" y="3723806"/>
            <a:ext cx="498212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Tree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391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158">
            <a:extLst>
              <a:ext uri="{FF2B5EF4-FFF2-40B4-BE49-F238E27FC236}">
                <a16:creationId xmlns:a16="http://schemas.microsoft.com/office/drawing/2014/main" id="{F85C0325-623C-414B-8E9D-5B0838C4DB8D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268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158">
            <a:extLst>
              <a:ext uri="{FF2B5EF4-FFF2-40B4-BE49-F238E27FC236}">
                <a16:creationId xmlns:a16="http://schemas.microsoft.com/office/drawing/2014/main" id="{441CD7B3-A591-4F10-B90E-C0F38800C609}"/>
              </a:ext>
            </a:extLst>
          </p:cNvPr>
          <p:cNvSpPr txBox="1"/>
          <p:nvPr/>
        </p:nvSpPr>
        <p:spPr>
          <a:xfrm>
            <a:off x="771467" y="3724231"/>
            <a:ext cx="498212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883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0C99A1-9C1C-45D5-BD0F-414344B6ACA7}"/>
              </a:ext>
            </a:extLst>
          </p:cNvPr>
          <p:cNvCxnSpPr>
            <a:cxnSpLocks/>
          </p:cNvCxnSpPr>
          <p:nvPr/>
        </p:nvCxnSpPr>
        <p:spPr>
          <a:xfrm>
            <a:off x="3350229" y="1561582"/>
            <a:ext cx="371756" cy="358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158">
            <a:extLst>
              <a:ext uri="{FF2B5EF4-FFF2-40B4-BE49-F238E27FC236}">
                <a16:creationId xmlns:a16="http://schemas.microsoft.com/office/drawing/2014/main" id="{5D2ED0D9-15E0-4B4B-9A86-F2AFC6334D00}"/>
              </a:ext>
            </a:extLst>
          </p:cNvPr>
          <p:cNvSpPr txBox="1"/>
          <p:nvPr/>
        </p:nvSpPr>
        <p:spPr>
          <a:xfrm>
            <a:off x="771467" y="3724231"/>
            <a:ext cx="498212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620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6AB366-D1D4-4674-B343-CCC0F91FF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66" y="609761"/>
            <a:ext cx="2451600" cy="9518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0C99A1-9C1C-45D5-BD0F-414344B6ACA7}"/>
              </a:ext>
            </a:extLst>
          </p:cNvPr>
          <p:cNvCxnSpPr>
            <a:cxnSpLocks/>
          </p:cNvCxnSpPr>
          <p:nvPr/>
        </p:nvCxnSpPr>
        <p:spPr>
          <a:xfrm>
            <a:off x="3350229" y="1561582"/>
            <a:ext cx="371756" cy="358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158">
            <a:extLst>
              <a:ext uri="{FF2B5EF4-FFF2-40B4-BE49-F238E27FC236}">
                <a16:creationId xmlns:a16="http://schemas.microsoft.com/office/drawing/2014/main" id="{BCB0E783-6239-43A1-90EF-A17CED641F60}"/>
              </a:ext>
            </a:extLst>
          </p:cNvPr>
          <p:cNvSpPr txBox="1"/>
          <p:nvPr/>
        </p:nvSpPr>
        <p:spPr>
          <a:xfrm>
            <a:off x="771467" y="3724231"/>
            <a:ext cx="498212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51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145604-1DEE-4A59-A7B6-C55E12F41BC9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B5FF4-7AA6-4860-A4C2-AE026FC10E8B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6AF06-0B7D-4BDF-B7C5-8008E4B06CBC}"/>
              </a:ext>
            </a:extLst>
          </p:cNvPr>
          <p:cNvSpPr txBox="1"/>
          <p:nvPr/>
        </p:nvSpPr>
        <p:spPr>
          <a:xfrm>
            <a:off x="1293022" y="3550447"/>
            <a:ext cx="23582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0CF13-959E-4E3A-A863-26E49D62877D}"/>
              </a:ext>
            </a:extLst>
          </p:cNvPr>
          <p:cNvSpPr txBox="1"/>
          <p:nvPr/>
        </p:nvSpPr>
        <p:spPr>
          <a:xfrm>
            <a:off x="1036508" y="1555501"/>
            <a:ext cx="233511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</a:t>
            </a:r>
          </a:p>
          <a:p>
            <a:endParaRPr lang="en-US" sz="1050" dirty="0"/>
          </a:p>
          <a:p>
            <a:r>
              <a:rPr lang="en-US" sz="1050" dirty="0"/>
              <a:t>5</a:t>
            </a:r>
          </a:p>
          <a:p>
            <a:endParaRPr lang="en-US" sz="1050" dirty="0"/>
          </a:p>
          <a:p>
            <a:r>
              <a:rPr lang="en-US" sz="1050" dirty="0"/>
              <a:t>4</a:t>
            </a:r>
          </a:p>
          <a:p>
            <a:endParaRPr lang="en-US" sz="1050" dirty="0"/>
          </a:p>
          <a:p>
            <a:r>
              <a:rPr lang="en-US" sz="1050" dirty="0"/>
              <a:t>3</a:t>
            </a:r>
          </a:p>
          <a:p>
            <a:endParaRPr lang="en-US" sz="1050" dirty="0"/>
          </a:p>
          <a:p>
            <a:r>
              <a:rPr lang="en-US" sz="1050" dirty="0"/>
              <a:t>2</a:t>
            </a:r>
          </a:p>
          <a:p>
            <a:endParaRPr lang="en-US" sz="1050" dirty="0"/>
          </a:p>
          <a:p>
            <a:r>
              <a:rPr lang="en-US" sz="1050" dirty="0"/>
              <a:t>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941662-E14A-4EA9-A391-41C7C08C0FA5}"/>
              </a:ext>
            </a:extLst>
          </p:cNvPr>
          <p:cNvCxnSpPr>
            <a:cxnSpLocks/>
          </p:cNvCxnSpPr>
          <p:nvPr/>
        </p:nvCxnSpPr>
        <p:spPr>
          <a:xfrm flipV="1">
            <a:off x="1285875" y="1417232"/>
            <a:ext cx="0" cy="2133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23A28BE-247A-4B94-ADC3-E38FD7149415}"/>
                  </a:ext>
                </a:extLst>
              </p14:cNvPr>
              <p14:cNvContentPartPr/>
              <p14:nvPr/>
            </p14:nvContentPartPr>
            <p14:xfrm>
              <a:off x="4003952" y="4221021"/>
              <a:ext cx="270" cy="27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23A28BE-247A-4B94-ADC3-E38FD71494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7202" y="4214271"/>
                <a:ext cx="13500" cy="135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6B9755D4-6F8A-4632-9F0F-DD41302BAF86}"/>
              </a:ext>
            </a:extLst>
          </p:cNvPr>
          <p:cNvSpPr/>
          <p:nvPr/>
        </p:nvSpPr>
        <p:spPr>
          <a:xfrm flipH="1">
            <a:off x="1350582" y="3212330"/>
            <a:ext cx="163277" cy="322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DC863EF-4EE6-4331-A517-76166C049D20}"/>
              </a:ext>
            </a:extLst>
          </p:cNvPr>
          <p:cNvSpPr/>
          <p:nvPr/>
        </p:nvSpPr>
        <p:spPr>
          <a:xfrm flipH="1">
            <a:off x="2261140" y="3214380"/>
            <a:ext cx="163277" cy="318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2AEC83-658B-47C7-A56D-F59F9FB6E3D4}"/>
              </a:ext>
            </a:extLst>
          </p:cNvPr>
          <p:cNvSpPr/>
          <p:nvPr/>
        </p:nvSpPr>
        <p:spPr>
          <a:xfrm flipH="1">
            <a:off x="3181963" y="2645811"/>
            <a:ext cx="163277" cy="887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C69840-42A9-46BF-9CCF-AA2ECC33BC32}"/>
              </a:ext>
            </a:extLst>
          </p:cNvPr>
          <p:cNvCxnSpPr>
            <a:cxnSpLocks/>
          </p:cNvCxnSpPr>
          <p:nvPr/>
        </p:nvCxnSpPr>
        <p:spPr>
          <a:xfrm flipV="1">
            <a:off x="1293025" y="3550449"/>
            <a:ext cx="2528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hape 158">
            <a:extLst>
              <a:ext uri="{FF2B5EF4-FFF2-40B4-BE49-F238E27FC236}">
                <a16:creationId xmlns:a16="http://schemas.microsoft.com/office/drawing/2014/main" id="{746A1E13-6638-4B87-B3F7-684B7C34B415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102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015AB3-C35A-4213-AE0E-6ED7967EB125}"/>
              </a:ext>
            </a:extLst>
          </p:cNvPr>
          <p:cNvCxnSpPr>
            <a:cxnSpLocks/>
          </p:cNvCxnSpPr>
          <p:nvPr/>
        </p:nvCxnSpPr>
        <p:spPr>
          <a:xfrm flipV="1">
            <a:off x="1293024" y="3543304"/>
            <a:ext cx="3407569" cy="7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5AC613-116C-4D41-BED1-166E7E6376A4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0143D2A-E6E1-47E9-850E-F6B4190DFB76}"/>
              </a:ext>
            </a:extLst>
          </p:cNvPr>
          <p:cNvSpPr txBox="1"/>
          <p:nvPr/>
        </p:nvSpPr>
        <p:spPr>
          <a:xfrm>
            <a:off x="1310881" y="3550443"/>
            <a:ext cx="31789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	4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F28C81-0E1C-4C69-B3AE-1C29DB88F3DD}"/>
              </a:ext>
            </a:extLst>
          </p:cNvPr>
          <p:cNvSpPr txBox="1"/>
          <p:nvPr/>
        </p:nvSpPr>
        <p:spPr>
          <a:xfrm>
            <a:off x="923672" y="1107516"/>
            <a:ext cx="36934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15</a:t>
            </a:r>
          </a:p>
          <a:p>
            <a:r>
              <a:rPr lang="en-US" sz="1050" dirty="0"/>
              <a:t>14</a:t>
            </a:r>
          </a:p>
          <a:p>
            <a:r>
              <a:rPr lang="en-US" sz="1050" dirty="0"/>
              <a:t>13</a:t>
            </a:r>
          </a:p>
          <a:p>
            <a:r>
              <a:rPr lang="en-US" sz="1050" dirty="0"/>
              <a:t>12</a:t>
            </a:r>
          </a:p>
          <a:p>
            <a:r>
              <a:rPr lang="en-US" sz="1050" dirty="0"/>
              <a:t>11</a:t>
            </a:r>
          </a:p>
          <a:p>
            <a:r>
              <a:rPr lang="en-US" sz="1050" dirty="0"/>
              <a:t>10</a:t>
            </a:r>
          </a:p>
          <a:p>
            <a:r>
              <a:rPr lang="en-US" sz="1050" dirty="0"/>
              <a:t> 9</a:t>
            </a:r>
          </a:p>
          <a:p>
            <a:r>
              <a:rPr lang="en-US" sz="1050" dirty="0"/>
              <a:t> 8</a:t>
            </a:r>
          </a:p>
          <a:p>
            <a:r>
              <a:rPr lang="en-US" sz="1050" dirty="0"/>
              <a:t> 7</a:t>
            </a:r>
          </a:p>
          <a:p>
            <a:r>
              <a:rPr lang="en-US" sz="1050" dirty="0"/>
              <a:t> 6</a:t>
            </a:r>
          </a:p>
          <a:p>
            <a:r>
              <a:rPr lang="en-US" sz="1050" dirty="0"/>
              <a:t> 5</a:t>
            </a:r>
          </a:p>
          <a:p>
            <a:r>
              <a:rPr lang="en-US" sz="1050" dirty="0"/>
              <a:t> 4</a:t>
            </a:r>
          </a:p>
          <a:p>
            <a:r>
              <a:rPr lang="en-US" sz="1050" dirty="0"/>
              <a:t> 3</a:t>
            </a:r>
          </a:p>
          <a:p>
            <a:r>
              <a:rPr lang="en-US" sz="1050" dirty="0"/>
              <a:t> 2</a:t>
            </a:r>
          </a:p>
          <a:p>
            <a:r>
              <a:rPr lang="en-US" sz="1050" dirty="0"/>
              <a:t>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8DD7DE-DFD1-4039-91B2-6459B5D8911F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634801-25C8-47F9-8699-1A7D90C1A439}"/>
              </a:ext>
            </a:extLst>
          </p:cNvPr>
          <p:cNvSpPr/>
          <p:nvPr/>
        </p:nvSpPr>
        <p:spPr>
          <a:xfrm flipH="1">
            <a:off x="1350580" y="3453274"/>
            <a:ext cx="163277" cy="86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046C9C-1854-4764-9D26-761D03C0CEE2}"/>
              </a:ext>
            </a:extLst>
          </p:cNvPr>
          <p:cNvSpPr/>
          <p:nvPr/>
        </p:nvSpPr>
        <p:spPr>
          <a:xfrm flipH="1">
            <a:off x="2273842" y="3438851"/>
            <a:ext cx="163277" cy="9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16193F1-3E81-457D-9908-2E16D4342EF4}"/>
              </a:ext>
            </a:extLst>
          </p:cNvPr>
          <p:cNvSpPr/>
          <p:nvPr/>
        </p:nvSpPr>
        <p:spPr>
          <a:xfrm flipH="1">
            <a:off x="3197104" y="3163709"/>
            <a:ext cx="163277" cy="364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7CCDC9-80BF-4438-830D-4F126B6C32AF}"/>
              </a:ext>
            </a:extLst>
          </p:cNvPr>
          <p:cNvSpPr/>
          <p:nvPr/>
        </p:nvSpPr>
        <p:spPr>
          <a:xfrm flipH="1">
            <a:off x="4125159" y="1169847"/>
            <a:ext cx="163277" cy="2358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C7B509-52A0-4838-A541-40CB35A3545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2" name="Shape 158">
            <a:extLst>
              <a:ext uri="{FF2B5EF4-FFF2-40B4-BE49-F238E27FC236}">
                <a16:creationId xmlns:a16="http://schemas.microsoft.com/office/drawing/2014/main" id="{E70C7CFD-48BE-4A1B-AE88-06C60E3F9061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7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23725-9D43-4537-8E30-D357081A2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8" y="778799"/>
            <a:ext cx="5357813" cy="3571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D8DF5-4E93-4FF4-B458-9A99907F724C}"/>
              </a:ext>
            </a:extLst>
          </p:cNvPr>
          <p:cNvSpPr txBox="1"/>
          <p:nvPr/>
        </p:nvSpPr>
        <p:spPr>
          <a:xfrm>
            <a:off x="1980010" y="3784297"/>
            <a:ext cx="28979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748893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18492" y="3560031"/>
            <a:ext cx="40419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	4	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923675" y="1107516"/>
            <a:ext cx="58963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days</a:t>
            </a:r>
          </a:p>
          <a:p>
            <a:r>
              <a:rPr lang="en-US" sz="1050" dirty="0"/>
              <a:t>  .</a:t>
            </a:r>
          </a:p>
          <a:p>
            <a:r>
              <a:rPr lang="en-US" sz="1050" dirty="0"/>
              <a:t>  . </a:t>
            </a:r>
          </a:p>
          <a:p>
            <a:r>
              <a:rPr lang="en-US" sz="1050" dirty="0"/>
              <a:t>24</a:t>
            </a:r>
          </a:p>
          <a:p>
            <a:r>
              <a:rPr lang="en-US" sz="1050" dirty="0"/>
              <a:t>22</a:t>
            </a:r>
          </a:p>
          <a:p>
            <a:r>
              <a:rPr lang="en-US" sz="1050" dirty="0"/>
              <a:t>20</a:t>
            </a:r>
          </a:p>
          <a:p>
            <a:r>
              <a:rPr lang="en-US" sz="1050" dirty="0"/>
              <a:t>18</a:t>
            </a:r>
          </a:p>
          <a:p>
            <a:r>
              <a:rPr lang="en-US" sz="1050" dirty="0"/>
              <a:t>16</a:t>
            </a:r>
          </a:p>
          <a:p>
            <a:r>
              <a:rPr lang="en-US" sz="1050" dirty="0"/>
              <a:t>14</a:t>
            </a:r>
          </a:p>
          <a:p>
            <a:r>
              <a:rPr lang="en-US" sz="1050" dirty="0"/>
              <a:t>12</a:t>
            </a:r>
          </a:p>
          <a:p>
            <a:r>
              <a:rPr lang="en-US" sz="1050" dirty="0"/>
              <a:t>10</a:t>
            </a:r>
          </a:p>
          <a:p>
            <a:r>
              <a:rPr lang="en-US" sz="1050" dirty="0"/>
              <a:t>  8</a:t>
            </a:r>
          </a:p>
          <a:p>
            <a:r>
              <a:rPr lang="en-US" sz="1050" dirty="0"/>
              <a:t>  6</a:t>
            </a:r>
          </a:p>
          <a:p>
            <a:r>
              <a:rPr lang="en-US" sz="1050" dirty="0"/>
              <a:t>  4</a:t>
            </a:r>
          </a:p>
          <a:p>
            <a:r>
              <a:rPr lang="en-US" sz="1050" dirty="0"/>
              <a:t> 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4873480" y="1181400"/>
            <a:ext cx="163277" cy="2348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50032" y="3449343"/>
            <a:ext cx="163277" cy="86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2214336" y="3436616"/>
            <a:ext cx="163277" cy="9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3111756" y="3308928"/>
            <a:ext cx="163277" cy="22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4009725" y="2374278"/>
            <a:ext cx="163277" cy="1159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7" name="Shape 158">
            <a:extLst>
              <a:ext uri="{FF2B5EF4-FFF2-40B4-BE49-F238E27FC236}">
                <a16:creationId xmlns:a16="http://schemas.microsoft.com/office/drawing/2014/main" id="{F340C80C-FD05-4B80-93F6-01C7E7D2A434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25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18492" y="3560031"/>
            <a:ext cx="40419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1                2                3                4                5                6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759985" y="1107516"/>
            <a:ext cx="75332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weeks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 </a:t>
            </a:r>
          </a:p>
          <a:p>
            <a:r>
              <a:rPr lang="en-US" sz="1050" dirty="0"/>
              <a:t>     .    1week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days</a:t>
            </a:r>
          </a:p>
          <a:p>
            <a:r>
              <a:rPr lang="en-US" sz="1050" dirty="0"/>
              <a:t>    20</a:t>
            </a:r>
          </a:p>
          <a:p>
            <a:r>
              <a:rPr lang="en-US" sz="1050" dirty="0"/>
              <a:t>    15</a:t>
            </a:r>
          </a:p>
          <a:p>
            <a:r>
              <a:rPr lang="en-US" sz="1050" dirty="0"/>
              <a:t>    10</a:t>
            </a:r>
          </a:p>
          <a:p>
            <a:r>
              <a:rPr lang="en-US" sz="1050" dirty="0"/>
              <a:t>    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3240332" y="3152337"/>
            <a:ext cx="163277" cy="38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57872" y="3499938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1933171" y="3489679"/>
            <a:ext cx="163277" cy="48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4541038" y="1107516"/>
            <a:ext cx="163277" cy="2430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2557405" y="3486662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275CD-ACCB-45C8-B5A3-2421002644EB}"/>
              </a:ext>
            </a:extLst>
          </p:cNvPr>
          <p:cNvSpPr/>
          <p:nvPr/>
        </p:nvSpPr>
        <p:spPr>
          <a:xfrm flipH="1">
            <a:off x="3921507" y="2438400"/>
            <a:ext cx="163277" cy="109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Shape 158">
            <a:extLst>
              <a:ext uri="{FF2B5EF4-FFF2-40B4-BE49-F238E27FC236}">
                <a16:creationId xmlns:a16="http://schemas.microsoft.com/office/drawing/2014/main" id="{0EAD3694-7452-430B-9A43-17E3A6439244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454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08486" y="3560078"/>
            <a:ext cx="42110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1    2    3    4    5    6    7    8    9    10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726909" y="983312"/>
            <a:ext cx="7737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  </a:t>
            </a:r>
          </a:p>
          <a:p>
            <a:r>
              <a:rPr lang="en-US" sz="1050" dirty="0"/>
              <a:t>1month</a:t>
            </a:r>
          </a:p>
          <a:p>
            <a:r>
              <a:rPr lang="en-US" sz="1050" dirty="0"/>
              <a:t>    .</a:t>
            </a:r>
          </a:p>
          <a:p>
            <a:r>
              <a:rPr lang="en-US" sz="1050" dirty="0"/>
              <a:t>weeks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 </a:t>
            </a:r>
          </a:p>
          <a:p>
            <a:r>
              <a:rPr lang="en-US" sz="1050" dirty="0"/>
              <a:t>     .    1week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days</a:t>
            </a:r>
          </a:p>
          <a:p>
            <a:r>
              <a:rPr lang="en-US" sz="1050" dirty="0"/>
              <a:t>    20</a:t>
            </a:r>
          </a:p>
          <a:p>
            <a:r>
              <a:rPr lang="en-US" sz="1050" dirty="0"/>
              <a:t>    15</a:t>
            </a:r>
          </a:p>
          <a:p>
            <a:r>
              <a:rPr lang="en-US" sz="1050" dirty="0"/>
              <a:t>    10</a:t>
            </a:r>
          </a:p>
          <a:p>
            <a:r>
              <a:rPr lang="en-US" sz="1050" dirty="0"/>
              <a:t>    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2202536" y="3361792"/>
            <a:ext cx="163277" cy="179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21527" y="3505743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1542894" y="3502357"/>
            <a:ext cx="163277" cy="48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1772590" y="3500879"/>
            <a:ext cx="163277" cy="51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1998466" y="3473603"/>
            <a:ext cx="163277" cy="68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98EF9B-AA64-4585-ABD9-1D34DE9748EE}"/>
              </a:ext>
            </a:extLst>
          </p:cNvPr>
          <p:cNvSpPr txBox="1"/>
          <p:nvPr/>
        </p:nvSpPr>
        <p:spPr>
          <a:xfrm>
            <a:off x="5437991" y="1850982"/>
            <a:ext cx="12458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Helvetica Neue" panose="020B0604020202020204" charset="0"/>
              </a:rPr>
              <a:t>This is the</a:t>
            </a:r>
          </a:p>
          <a:p>
            <a:r>
              <a:rPr lang="en-US" sz="1500" b="1" dirty="0">
                <a:latin typeface="Helvetica Neue" panose="020B0604020202020204" charset="0"/>
              </a:rPr>
              <a:t>importance</a:t>
            </a:r>
          </a:p>
          <a:p>
            <a:r>
              <a:rPr lang="en-US" sz="1500" dirty="0">
                <a:latin typeface="Helvetica Neue" panose="020B0604020202020204" charset="0"/>
              </a:rPr>
              <a:t>of our work!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23B4B0A-03DC-4A38-8D2A-6CD37E6225BA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835401" y="2243397"/>
            <a:ext cx="1602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275CD-ACCB-45C8-B5A3-2421002644EB}"/>
              </a:ext>
            </a:extLst>
          </p:cNvPr>
          <p:cNvSpPr/>
          <p:nvPr/>
        </p:nvSpPr>
        <p:spPr>
          <a:xfrm flipH="1">
            <a:off x="2431067" y="3022553"/>
            <a:ext cx="163277" cy="51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607A37-9F14-4B9E-BC66-9434747A3A3B}"/>
              </a:ext>
            </a:extLst>
          </p:cNvPr>
          <p:cNvSpPr/>
          <p:nvPr/>
        </p:nvSpPr>
        <p:spPr>
          <a:xfrm flipH="1">
            <a:off x="2649217" y="2844800"/>
            <a:ext cx="163277" cy="688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B80D1D-F12C-49AD-8596-C6D89172C18E}"/>
              </a:ext>
            </a:extLst>
          </p:cNvPr>
          <p:cNvSpPr/>
          <p:nvPr/>
        </p:nvSpPr>
        <p:spPr>
          <a:xfrm flipH="1">
            <a:off x="2863667" y="2127250"/>
            <a:ext cx="163277" cy="1423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2CFBC9-A96A-4915-86C6-2502126910E9}"/>
              </a:ext>
            </a:extLst>
          </p:cNvPr>
          <p:cNvSpPr/>
          <p:nvPr/>
        </p:nvSpPr>
        <p:spPr>
          <a:xfrm flipH="1">
            <a:off x="3100275" y="1612900"/>
            <a:ext cx="163277" cy="1929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DD94BA-001C-4DD9-98A2-E9A6334EB8C9}"/>
              </a:ext>
            </a:extLst>
          </p:cNvPr>
          <p:cNvSpPr/>
          <p:nvPr/>
        </p:nvSpPr>
        <p:spPr>
          <a:xfrm flipH="1">
            <a:off x="3352406" y="1107516"/>
            <a:ext cx="163277" cy="2429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Shape 158">
            <a:extLst>
              <a:ext uri="{FF2B5EF4-FFF2-40B4-BE49-F238E27FC236}">
                <a16:creationId xmlns:a16="http://schemas.microsoft.com/office/drawing/2014/main" id="{ACE0B8E8-4AB9-4ED3-A650-D2181A187B8D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33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C43BD26-93D0-4C0F-BD02-9B4EA75CA785}"/>
              </a:ext>
            </a:extLst>
          </p:cNvPr>
          <p:cNvSpPr txBox="1">
            <a:spLocks/>
          </p:cNvSpPr>
          <p:nvPr/>
        </p:nvSpPr>
        <p:spPr>
          <a:xfrm>
            <a:off x="364585" y="3724583"/>
            <a:ext cx="6390450" cy="75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latin typeface="Helvetica Neue" panose="020B0604020202020204" charset="0"/>
              </a:rPr>
              <a:t>Claudia Solis- Lemus</a:t>
            </a:r>
          </a:p>
        </p:txBody>
      </p:sp>
      <p:pic>
        <p:nvPicPr>
          <p:cNvPr id="1026" name="Picture 2" descr="Image result for claudia solis lemus">
            <a:extLst>
              <a:ext uri="{FF2B5EF4-FFF2-40B4-BE49-F238E27FC236}">
                <a16:creationId xmlns:a16="http://schemas.microsoft.com/office/drawing/2014/main" id="{964259B2-C459-4A7D-A17D-AFEF8CAAA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36" y="1598456"/>
            <a:ext cx="1495348" cy="155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28089-14CD-466B-841D-1BC47BD8D063}"/>
              </a:ext>
            </a:extLst>
          </p:cNvPr>
          <p:cNvSpPr txBox="1"/>
          <p:nvPr/>
        </p:nvSpPr>
        <p:spPr>
          <a:xfrm>
            <a:off x="3086100" y="1598456"/>
            <a:ext cx="2755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B0604020202020204" charset="0"/>
              </a:rPr>
              <a:t>Department of Human Genetics</a:t>
            </a:r>
          </a:p>
          <a:p>
            <a:r>
              <a:rPr lang="en-US" dirty="0">
                <a:latin typeface="Helvetica Neue" panose="020B0604020202020204" charset="0"/>
              </a:rPr>
              <a:t>Emory University</a:t>
            </a:r>
          </a:p>
          <a:p>
            <a:r>
              <a:rPr lang="en-US" dirty="0">
                <a:latin typeface="Helvetica Neue" panose="020B0604020202020204" charset="0"/>
              </a:rPr>
              <a:t>PhD Statistics</a:t>
            </a:r>
          </a:p>
        </p:txBody>
      </p:sp>
    </p:spTree>
    <p:extLst>
      <p:ext uri="{BB962C8B-B14F-4D97-AF65-F5344CB8AC3E}">
        <p14:creationId xmlns:p14="http://schemas.microsoft.com/office/powerpoint/2010/main" val="2915148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EEFA-A8DC-4694-9BF6-DCF9807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40" y="3491470"/>
            <a:ext cx="6390450" cy="754191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Method of Inquiry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E3F8B-F7BA-4EA6-9630-B4F807872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40" y="91441"/>
            <a:ext cx="6104740" cy="3451859"/>
          </a:xfrm>
        </p:spPr>
        <p:txBody>
          <a:bodyPr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[1] M.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Ajtai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Komlós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E.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Szemerédi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An O(n log n) sorting network, in: Proc. 15th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Annu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ACM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Symp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on the Theory of Computing (STOC’83), 1983, pp. 1–9.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[2] D. Bryant. Building trees, hunting for trees, and comparing trees: theory and methods in phylogenetic analysis, Ph.D. Thesis, University of Canterbury, Christchurch, New Zealand, 1997.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[3] A.V.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Aho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Y.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Sagiv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T.G. Szymanski, J.D. Ullman, Inferring a tree from lowest common ancestors with an application to the optimization of relational expressions, SIAM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10 (3) (1981) 405–421.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[4] D. Bryant, V. Moulton, Neighbor-net: an agglomerative method for the construction of phylogenetic networks, Mol. Biol.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Evol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21 (2) (2004) 255–265.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[5] B.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Chor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M. Hendy, D. Penny, Analytic solutions for three-taxon MLMC trees with variable rates across sites, in: Proc. of the First Workshop on Algorithms in Bioinformatics (WABI 2001), Lecture Notes in Computer Science, Vol. 2149, Springer, Berlin, 2001, pp. 204–213.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[6] C. Choy, J. Jansson, K.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Sadakane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W.-K. Sung, Computing the maximum agreement of phylogenetic networks,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Theoret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Sci. 335 (1) (2005) 93–107.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[7] T.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Cormen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C.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Leiserson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R.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Rivest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Introduction to Algorithms, The MIT Press, MA, 1990.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[8] 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G¸asieniec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Jansson,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Lingas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Östlin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Inferring ordered trees from local constraints, in: Proc. of Computing: the Fourth Australasian Theory Symposium (CATS’98), Australian Computer Science Communications, Vol. 20(3), Springer, Singapore, 1998, pp. 67–76.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[9] Jansson, J. and Sung, W. (2018). Inferring a level-1 phylogenetic network from a dense set of rooted triplets. [online] Www-new.comp.nus.edu.sg. Available at: https://wwwnew.comp.nus.edu.sg/~wongls/psZ/apbc2005/camera-ready/173.pdf [Accessed 18 Jan. 2018].</a:t>
            </a:r>
          </a:p>
        </p:txBody>
      </p:sp>
    </p:spTree>
    <p:extLst>
      <p:ext uri="{BB962C8B-B14F-4D97-AF65-F5344CB8AC3E}">
        <p14:creationId xmlns:p14="http://schemas.microsoft.com/office/powerpoint/2010/main" val="3729899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EEFA-A8DC-4694-9BF6-DCF9807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40" y="3491470"/>
            <a:ext cx="6390450" cy="754191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Method of Inquiry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E3F8B-F7BA-4EA6-9630-B4F807872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40" y="91441"/>
            <a:ext cx="6104740" cy="3451859"/>
          </a:xfrm>
        </p:spPr>
        <p:txBody>
          <a:bodyPr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[1] M.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Ajtai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Komlós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E.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Szemerédi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An O(n log n) sorting network, in: Proc. 15th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Annu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ACM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Symp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on the Theory of Computing (STOC’83), 1983, pp. 1–9.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[2] D. Bryant. Building trees, hunting for trees, and comparing trees: theory and methods in phylogenetic analysis, Ph.D. Thesis, University of Canterbury, Christchurch, New Zealand, 1997.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[3] 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A.V.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Aho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, Y.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Sagiv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, T.G. Szymanski, J.D. Ullman, Inferring a tree from lowest common ancestors with an application to the optimization of relational expressions, SIAM J.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. 10 (3) (1981) 405–421.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[4] D. Bryant, V. Moulton, Neighbor-net: an agglomerative method for the construction of phylogenetic networks, Mol. Biol.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Evol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21 (2) (2004) 255–265.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[5] B.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Chor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M. Hendy, D. Penny, Analytic solutions for three-taxon MLMC trees with variable rates across sites, in: Proc. of the First Workshop on Algorithms in Bioinformatics (WABI 2001), Lecture Notes in Computer Science, Vol. 2149, Springer, Berlin, 2001, pp. 204–213.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[6] C. Choy, J. Jansson, K.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Sadakane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W.-K. Sung, Computing the maximum agreement of phylogenetic networks,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Theoret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Sci. 335 (1) (2005) 93–107.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[7] T.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Cormen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C.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Leiserson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R.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Rivest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Introduction to Algorithms, The MIT Press, MA, 1990.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[8] 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G¸asieniec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Jansson,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Lingas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Östlin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Inferring ordered trees from local constraints, in: Proc. of Computing: the Fourth Australasian Theory Symposium (CATS’98), Australian Computer Science Communications, Vol. 20(3), Springer, Singapore, 1998, pp. 67–76.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[9] 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Jansson, J. and Sung, W. (2018). Inferring a level-1 phylogenetic network from a dense set of rooted triplets. [online] Www-new.comp.nus.edu.sg. Available at: https://wwwnew.comp.nus.edu.sg/~wongls/psZ/apbc2005/camera-ready/173.pdf [Accessed 18 Jan. 2018].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6662816-3F1E-480C-B83B-19D37AE9CF33}"/>
              </a:ext>
            </a:extLst>
          </p:cNvPr>
          <p:cNvSpPr txBox="1">
            <a:spLocks/>
          </p:cNvSpPr>
          <p:nvPr/>
        </p:nvSpPr>
        <p:spPr>
          <a:xfrm>
            <a:off x="183684" y="4155731"/>
            <a:ext cx="6392375" cy="59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Helvetica Neue" panose="020B0604020202020204" charset="0"/>
              </a:rPr>
              <a:t>Personally Contacted Authors!</a:t>
            </a:r>
          </a:p>
        </p:txBody>
      </p:sp>
    </p:spTree>
    <p:extLst>
      <p:ext uri="{BB962C8B-B14F-4D97-AF65-F5344CB8AC3E}">
        <p14:creationId xmlns:p14="http://schemas.microsoft.com/office/powerpoint/2010/main" val="2400390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CF732-36A1-4F1F-8F1D-421585429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775" y="935699"/>
            <a:ext cx="6390450" cy="1539450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Our Hypothesis: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CE5F4-8A91-4415-80B3-0357FE970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775" y="2475152"/>
            <a:ext cx="6390450" cy="734996"/>
          </a:xfrm>
        </p:spPr>
        <p:txBody>
          <a:bodyPr/>
          <a:lstStyle/>
          <a:p>
            <a:r>
              <a:rPr lang="en-US" dirty="0">
                <a:latin typeface="Helvetica Neue" panose="020B0604020202020204" charset="0"/>
              </a:rPr>
              <a:t>A Divide and Conquer Strategy</a:t>
            </a:r>
          </a:p>
          <a:p>
            <a:r>
              <a:rPr lang="en-US" dirty="0">
                <a:latin typeface="Helvetica Neue" panose="020B0604020202020204" charset="0"/>
              </a:rPr>
              <a:t>Can speed things up</a:t>
            </a:r>
          </a:p>
        </p:txBody>
      </p:sp>
    </p:spTree>
    <p:extLst>
      <p:ext uri="{BB962C8B-B14F-4D97-AF65-F5344CB8AC3E}">
        <p14:creationId xmlns:p14="http://schemas.microsoft.com/office/powerpoint/2010/main" val="1994972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158">
            <a:extLst>
              <a:ext uri="{FF2B5EF4-FFF2-40B4-BE49-F238E27FC236}">
                <a16:creationId xmlns:a16="http://schemas.microsoft.com/office/drawing/2014/main" id="{E780D00B-BADB-4AA3-830A-77EA92ED0284}"/>
              </a:ext>
            </a:extLst>
          </p:cNvPr>
          <p:cNvSpPr txBox="1"/>
          <p:nvPr/>
        </p:nvSpPr>
        <p:spPr>
          <a:xfrm>
            <a:off x="1025756" y="3679431"/>
            <a:ext cx="4982129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Our Strategy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D5B534-97E4-44E2-B7C3-68196455D0E9}"/>
              </a:ext>
            </a:extLst>
          </p:cNvPr>
          <p:cNvSpPr txBox="1"/>
          <p:nvPr/>
        </p:nvSpPr>
        <p:spPr>
          <a:xfrm>
            <a:off x="1109884" y="4327090"/>
            <a:ext cx="48138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6 Species = 945 Trees and even More Networks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8F5A2B-995F-4389-A39F-6010BB671142}"/>
              </a:ext>
            </a:extLst>
          </p:cNvPr>
          <p:cNvGrpSpPr/>
          <p:nvPr/>
        </p:nvGrpSpPr>
        <p:grpSpPr>
          <a:xfrm>
            <a:off x="524808" y="189702"/>
            <a:ext cx="5724161" cy="2553497"/>
            <a:chOff x="1536934" y="662209"/>
            <a:chExt cx="3657671" cy="2149796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248F0AF-6AB5-4587-AD27-C2BFB6C8C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9001" y="1493107"/>
              <a:ext cx="747713" cy="8159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B8FA88A-30B3-4DE6-9118-4DE36102D9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1166" y="665338"/>
              <a:ext cx="753222" cy="81178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BB1DB71-D7A5-4AB9-B9AE-E3F0FE6CC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3877" y="2069202"/>
              <a:ext cx="354900" cy="40857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C5A62C-1CEC-47BE-AC3E-E8FCC3E6F102}"/>
                </a:ext>
              </a:extLst>
            </p:cNvPr>
            <p:cNvCxnSpPr>
              <a:cxnSpLocks/>
            </p:cNvCxnSpPr>
            <p:nvPr/>
          </p:nvCxnSpPr>
          <p:spPr>
            <a:xfrm>
              <a:off x="3125840" y="1056231"/>
              <a:ext cx="1316286" cy="17331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02664C8-6EB4-482A-8B2A-3C6293B82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9113" y="1076080"/>
              <a:ext cx="747713" cy="8159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C68AF69-1737-4E46-B90F-79E41A1D2FE7}"/>
                </a:ext>
              </a:extLst>
            </p:cNvPr>
            <p:cNvCxnSpPr>
              <a:cxnSpLocks/>
            </p:cNvCxnSpPr>
            <p:nvPr/>
          </p:nvCxnSpPr>
          <p:spPr>
            <a:xfrm>
              <a:off x="3194425" y="2060750"/>
              <a:ext cx="566669" cy="72866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CBB4A1F-147C-4B16-8EB2-BA5F78915E18}"/>
                </a:ext>
              </a:extLst>
            </p:cNvPr>
            <p:cNvCxnSpPr>
              <a:cxnSpLocks/>
            </p:cNvCxnSpPr>
            <p:nvPr/>
          </p:nvCxnSpPr>
          <p:spPr>
            <a:xfrm>
              <a:off x="3501497" y="662209"/>
              <a:ext cx="1693108" cy="214979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60A1E5-CA8E-4679-A1A9-576E1E37B213}"/>
                </a:ext>
              </a:extLst>
            </p:cNvPr>
            <p:cNvCxnSpPr>
              <a:cxnSpLocks/>
            </p:cNvCxnSpPr>
            <p:nvPr/>
          </p:nvCxnSpPr>
          <p:spPr>
            <a:xfrm>
              <a:off x="2381810" y="1863308"/>
              <a:ext cx="650616" cy="92134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F725D76-21A7-4600-9BFB-346A02234B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6934" y="1996099"/>
              <a:ext cx="747713" cy="8159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38EC95A-5D31-4E1F-8BB1-687E76427093}"/>
                </a:ext>
              </a:extLst>
            </p:cNvPr>
            <p:cNvCxnSpPr>
              <a:cxnSpLocks/>
            </p:cNvCxnSpPr>
            <p:nvPr/>
          </p:nvCxnSpPr>
          <p:spPr>
            <a:xfrm>
              <a:off x="2015059" y="2318087"/>
              <a:ext cx="319229" cy="49391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E795B0-8B6F-45C3-8D92-1548E0E4EC5C}"/>
                </a:ext>
              </a:extLst>
            </p:cNvPr>
            <p:cNvCxnSpPr>
              <a:cxnSpLocks/>
            </p:cNvCxnSpPr>
            <p:nvPr/>
          </p:nvCxnSpPr>
          <p:spPr>
            <a:xfrm>
              <a:off x="2749223" y="1493109"/>
              <a:ext cx="439556" cy="56764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5" name="Picture 2" descr="Image result for fish png">
            <a:extLst>
              <a:ext uri="{FF2B5EF4-FFF2-40B4-BE49-F238E27FC236}">
                <a16:creationId xmlns:a16="http://schemas.microsoft.com/office/drawing/2014/main" id="{F3D112DC-D834-47A8-A411-873866E1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84" y="2847157"/>
            <a:ext cx="929969" cy="5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 result for fish png">
            <a:extLst>
              <a:ext uri="{FF2B5EF4-FFF2-40B4-BE49-F238E27FC236}">
                <a16:creationId xmlns:a16="http://schemas.microsoft.com/office/drawing/2014/main" id="{DF2817B7-24AB-4630-819E-E22E303D8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74700" y="2925516"/>
            <a:ext cx="795891" cy="3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Image result for fish png">
            <a:extLst>
              <a:ext uri="{FF2B5EF4-FFF2-40B4-BE49-F238E27FC236}">
                <a16:creationId xmlns:a16="http://schemas.microsoft.com/office/drawing/2014/main" id="{94590AAB-738F-49B6-AB2F-D8101DDDC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22" y="2890150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fish png">
            <a:extLst>
              <a:ext uri="{FF2B5EF4-FFF2-40B4-BE49-F238E27FC236}">
                <a16:creationId xmlns:a16="http://schemas.microsoft.com/office/drawing/2014/main" id="{88DA2DEA-C8FA-4D81-86AF-49FA8C6A2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943" y="2848775"/>
            <a:ext cx="850877" cy="5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Image result for fish png">
            <a:extLst>
              <a:ext uri="{FF2B5EF4-FFF2-40B4-BE49-F238E27FC236}">
                <a16:creationId xmlns:a16="http://schemas.microsoft.com/office/drawing/2014/main" id="{FD7F6F29-C874-4B47-B851-9ADF3AC9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57" y="2865629"/>
            <a:ext cx="833074" cy="5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Image result for fish png">
            <a:extLst>
              <a:ext uri="{FF2B5EF4-FFF2-40B4-BE49-F238E27FC236}">
                <a16:creationId xmlns:a16="http://schemas.microsoft.com/office/drawing/2014/main" id="{4D2CEAAA-5F43-44BB-B19C-E851E23FF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6" y="2799959"/>
            <a:ext cx="1095921" cy="7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184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8D5B534-97E4-44E2-B7C3-68196455D0E9}"/>
              </a:ext>
            </a:extLst>
          </p:cNvPr>
          <p:cNvSpPr txBox="1"/>
          <p:nvPr/>
        </p:nvSpPr>
        <p:spPr>
          <a:xfrm>
            <a:off x="1155213" y="4360505"/>
            <a:ext cx="48138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3 Species = 3 Trees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104885-BD16-4B99-AE03-37F669F55FC4}"/>
              </a:ext>
            </a:extLst>
          </p:cNvPr>
          <p:cNvCxnSpPr>
            <a:cxnSpLocks/>
          </p:cNvCxnSpPr>
          <p:nvPr/>
        </p:nvCxnSpPr>
        <p:spPr>
          <a:xfrm flipH="1">
            <a:off x="1232281" y="1176631"/>
            <a:ext cx="1170152" cy="96912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24B2757-3439-4796-BEB1-2BE81A34A54A}"/>
              </a:ext>
            </a:extLst>
          </p:cNvPr>
          <p:cNvCxnSpPr>
            <a:cxnSpLocks/>
          </p:cNvCxnSpPr>
          <p:nvPr/>
        </p:nvCxnSpPr>
        <p:spPr>
          <a:xfrm flipH="1">
            <a:off x="2409400" y="193419"/>
            <a:ext cx="1178773" cy="9642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9B7A04-8E15-493F-9664-7D9FBCE3F7DA}"/>
              </a:ext>
            </a:extLst>
          </p:cNvPr>
          <p:cNvCxnSpPr>
            <a:cxnSpLocks/>
          </p:cNvCxnSpPr>
          <p:nvPr/>
        </p:nvCxnSpPr>
        <p:spPr>
          <a:xfrm flipH="1">
            <a:off x="2554490" y="1860908"/>
            <a:ext cx="555409" cy="4852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AFACF36-FD2D-409F-A7F5-8B3D300118B8}"/>
              </a:ext>
            </a:extLst>
          </p:cNvPr>
          <p:cNvCxnSpPr>
            <a:cxnSpLocks/>
          </p:cNvCxnSpPr>
          <p:nvPr/>
        </p:nvCxnSpPr>
        <p:spPr>
          <a:xfrm>
            <a:off x="3011405" y="657716"/>
            <a:ext cx="2059954" cy="20586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0AC8BB-297A-4FF4-8F3C-54F4DA4DB1D4}"/>
              </a:ext>
            </a:extLst>
          </p:cNvPr>
          <p:cNvCxnSpPr>
            <a:cxnSpLocks/>
          </p:cNvCxnSpPr>
          <p:nvPr/>
        </p:nvCxnSpPr>
        <p:spPr>
          <a:xfrm>
            <a:off x="3118739" y="1850869"/>
            <a:ext cx="886822" cy="8654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3DCBAB-7762-4808-9F78-A2B28B2C1200}"/>
              </a:ext>
            </a:extLst>
          </p:cNvPr>
          <p:cNvCxnSpPr>
            <a:cxnSpLocks/>
          </p:cNvCxnSpPr>
          <p:nvPr/>
        </p:nvCxnSpPr>
        <p:spPr>
          <a:xfrm>
            <a:off x="3599299" y="189702"/>
            <a:ext cx="2649670" cy="25534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874372-FCC5-4574-BEA2-A21879035F7B}"/>
              </a:ext>
            </a:extLst>
          </p:cNvPr>
          <p:cNvCxnSpPr>
            <a:cxnSpLocks/>
          </p:cNvCxnSpPr>
          <p:nvPr/>
        </p:nvCxnSpPr>
        <p:spPr>
          <a:xfrm>
            <a:off x="1847017" y="1616350"/>
            <a:ext cx="1018197" cy="109435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F455F12-B362-4A20-A5C6-633A201B0697}"/>
              </a:ext>
            </a:extLst>
          </p:cNvPr>
          <p:cNvCxnSpPr>
            <a:cxnSpLocks/>
          </p:cNvCxnSpPr>
          <p:nvPr/>
        </p:nvCxnSpPr>
        <p:spPr>
          <a:xfrm flipH="1">
            <a:off x="524808" y="1774078"/>
            <a:ext cx="1170152" cy="96912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64EB2F-59A0-41BB-93CE-B4EE75960BBE}"/>
              </a:ext>
            </a:extLst>
          </p:cNvPr>
          <p:cNvCxnSpPr>
            <a:cxnSpLocks/>
          </p:cNvCxnSpPr>
          <p:nvPr/>
        </p:nvCxnSpPr>
        <p:spPr>
          <a:xfrm flipH="1">
            <a:off x="1827147" y="681292"/>
            <a:ext cx="1170152" cy="9691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80B047-5B06-4523-B4BA-F5BC883B730A}"/>
              </a:ext>
            </a:extLst>
          </p:cNvPr>
          <p:cNvCxnSpPr>
            <a:cxnSpLocks/>
          </p:cNvCxnSpPr>
          <p:nvPr/>
        </p:nvCxnSpPr>
        <p:spPr>
          <a:xfrm>
            <a:off x="1273061" y="2156530"/>
            <a:ext cx="499585" cy="58666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3CB6BF8-C971-42C3-B284-EB4098AE3C7C}"/>
              </a:ext>
            </a:extLst>
          </p:cNvPr>
          <p:cNvCxnSpPr>
            <a:cxnSpLocks/>
          </p:cNvCxnSpPr>
          <p:nvPr/>
        </p:nvCxnSpPr>
        <p:spPr>
          <a:xfrm>
            <a:off x="2422009" y="1176633"/>
            <a:ext cx="687894" cy="6742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2" name="Picture 2" descr="Image result for fish png">
            <a:extLst>
              <a:ext uri="{FF2B5EF4-FFF2-40B4-BE49-F238E27FC236}">
                <a16:creationId xmlns:a16="http://schemas.microsoft.com/office/drawing/2014/main" id="{4F4D8AC8-CF70-4D39-8A1B-BE6F5EA3A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84" y="2847157"/>
            <a:ext cx="929969" cy="5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fish png">
            <a:extLst>
              <a:ext uri="{FF2B5EF4-FFF2-40B4-BE49-F238E27FC236}">
                <a16:creationId xmlns:a16="http://schemas.microsoft.com/office/drawing/2014/main" id="{E75DCEA0-F5FA-4596-B5E0-81BB88AA2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74700" y="2925516"/>
            <a:ext cx="795891" cy="3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Image result for fish png">
            <a:extLst>
              <a:ext uri="{FF2B5EF4-FFF2-40B4-BE49-F238E27FC236}">
                <a16:creationId xmlns:a16="http://schemas.microsoft.com/office/drawing/2014/main" id="{52D4BC37-C98D-4B27-9A72-0825AD918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22" y="2890150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Image result for fish png">
            <a:extLst>
              <a:ext uri="{FF2B5EF4-FFF2-40B4-BE49-F238E27FC236}">
                <a16:creationId xmlns:a16="http://schemas.microsoft.com/office/drawing/2014/main" id="{D9BBB759-DBA6-4236-96CA-FFDC55793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943" y="2848775"/>
            <a:ext cx="850877" cy="5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 descr="Image result for fish png">
            <a:extLst>
              <a:ext uri="{FF2B5EF4-FFF2-40B4-BE49-F238E27FC236}">
                <a16:creationId xmlns:a16="http://schemas.microsoft.com/office/drawing/2014/main" id="{90980192-9CCF-4382-88B3-30CFE9A9E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57" y="2865629"/>
            <a:ext cx="833074" cy="5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Image result for fish png">
            <a:extLst>
              <a:ext uri="{FF2B5EF4-FFF2-40B4-BE49-F238E27FC236}">
                <a16:creationId xmlns:a16="http://schemas.microsoft.com/office/drawing/2014/main" id="{2C57DE37-25A5-4098-805C-0EC4500DD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6" y="2799959"/>
            <a:ext cx="1095921" cy="7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hape 158">
            <a:extLst>
              <a:ext uri="{FF2B5EF4-FFF2-40B4-BE49-F238E27FC236}">
                <a16:creationId xmlns:a16="http://schemas.microsoft.com/office/drawing/2014/main" id="{8ADDA74D-CBEE-4071-A38C-71C8A6A5CBEA}"/>
              </a:ext>
            </a:extLst>
          </p:cNvPr>
          <p:cNvSpPr txBox="1"/>
          <p:nvPr/>
        </p:nvSpPr>
        <p:spPr>
          <a:xfrm>
            <a:off x="580130" y="3684831"/>
            <a:ext cx="5855672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Divide and Conquer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889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52025E1-4699-428F-8F87-BE0FB3B3E64B}"/>
              </a:ext>
            </a:extLst>
          </p:cNvPr>
          <p:cNvGrpSpPr/>
          <p:nvPr/>
        </p:nvGrpSpPr>
        <p:grpSpPr>
          <a:xfrm>
            <a:off x="0" y="355157"/>
            <a:ext cx="6803767" cy="2718244"/>
            <a:chOff x="-81234" y="295890"/>
            <a:chExt cx="6939234" cy="275684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5A9905-D9CD-4437-A1AF-0A20161111E5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5" y="303042"/>
              <a:ext cx="568749" cy="52418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B993155-CA06-41DD-97F1-B60E275E1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10" y="304406"/>
              <a:ext cx="889432" cy="52282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7710C9C-8BB3-42E3-ADD7-D1DC7FB689C4}"/>
                </a:ext>
              </a:extLst>
            </p:cNvPr>
            <p:cNvCxnSpPr>
              <a:cxnSpLocks/>
            </p:cNvCxnSpPr>
            <p:nvPr/>
          </p:nvCxnSpPr>
          <p:spPr>
            <a:xfrm>
              <a:off x="575412" y="545421"/>
              <a:ext cx="379735" cy="316497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082B849-4646-4E79-A938-E89087164F71}"/>
                </a:ext>
              </a:extLst>
            </p:cNvPr>
            <p:cNvCxnSpPr>
              <a:cxnSpLocks/>
            </p:cNvCxnSpPr>
            <p:nvPr/>
          </p:nvCxnSpPr>
          <p:spPr>
            <a:xfrm>
              <a:off x="6140632" y="302857"/>
              <a:ext cx="568749" cy="524188"/>
            </a:xfrm>
            <a:prstGeom prst="straightConnector1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1614F0D-ED7C-44B8-A134-9D620BFB9D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4216" y="303042"/>
              <a:ext cx="889432" cy="522823"/>
            </a:xfrm>
            <a:prstGeom prst="straightConnector1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43D99C3-EAFE-40F6-9BB7-7DFE09D82B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8576" y="518604"/>
              <a:ext cx="540697" cy="329633"/>
            </a:xfrm>
            <a:prstGeom prst="straightConnector1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2D1E932-F4A5-4AE4-A817-D2CEB473F1C4}"/>
                </a:ext>
              </a:extLst>
            </p:cNvPr>
            <p:cNvCxnSpPr>
              <a:cxnSpLocks/>
            </p:cNvCxnSpPr>
            <p:nvPr/>
          </p:nvCxnSpPr>
          <p:spPr>
            <a:xfrm>
              <a:off x="2708957" y="295892"/>
              <a:ext cx="568749" cy="52418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530C23B-3E4B-4104-B487-CB4572D99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9526" y="297259"/>
              <a:ext cx="889432" cy="522823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D360AE1-44F5-49BD-AAC1-3D0329592515}"/>
                </a:ext>
              </a:extLst>
            </p:cNvPr>
            <p:cNvCxnSpPr>
              <a:cxnSpLocks/>
            </p:cNvCxnSpPr>
            <p:nvPr/>
          </p:nvCxnSpPr>
          <p:spPr>
            <a:xfrm>
              <a:off x="2315197" y="528423"/>
              <a:ext cx="379735" cy="31649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DDF9DC4-FA02-4EC2-B16B-55F7D5BB40EB}"/>
                </a:ext>
              </a:extLst>
            </p:cNvPr>
            <p:cNvCxnSpPr>
              <a:cxnSpLocks/>
            </p:cNvCxnSpPr>
            <p:nvPr/>
          </p:nvCxnSpPr>
          <p:spPr>
            <a:xfrm>
              <a:off x="4473033" y="295890"/>
              <a:ext cx="568749" cy="524188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3FE1997-D052-47A7-9E90-EAA315D11F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3601" y="297257"/>
              <a:ext cx="889432" cy="52282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67FCF8F-D410-4B5D-850F-5D145B2C40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6013" y="497011"/>
              <a:ext cx="540697" cy="32963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FBC01FC-BB46-4869-8452-F75B91923F64}"/>
                </a:ext>
              </a:extLst>
            </p:cNvPr>
            <p:cNvGrpSpPr/>
            <p:nvPr/>
          </p:nvGrpSpPr>
          <p:grpSpPr>
            <a:xfrm>
              <a:off x="58055" y="1836073"/>
              <a:ext cx="6651326" cy="605595"/>
              <a:chOff x="313629" y="2565845"/>
              <a:chExt cx="6407762" cy="552982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B2CB8F58-C8DA-43DA-8E75-8241417207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2642" y="2565845"/>
                <a:ext cx="568749" cy="524188"/>
              </a:xfrm>
              <a:prstGeom prst="straightConnector1">
                <a:avLst/>
              </a:prstGeom>
              <a:ln w="57150">
                <a:solidFill>
                  <a:schemeClr val="accent2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11FFDD9-4FD7-43DD-966F-FF637ED92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84036" y="2567210"/>
                <a:ext cx="889432" cy="522823"/>
              </a:xfrm>
              <a:prstGeom prst="straightConnector1">
                <a:avLst/>
              </a:prstGeom>
              <a:ln w="57150">
                <a:solidFill>
                  <a:schemeClr val="accent2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D1B92A3-5AD0-4A2F-BF05-5AE4828500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62785" y="2764526"/>
                <a:ext cx="540697" cy="329633"/>
              </a:xfrm>
              <a:prstGeom prst="straightConnector1">
                <a:avLst/>
              </a:prstGeom>
              <a:ln w="57150">
                <a:solidFill>
                  <a:schemeClr val="accent2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90D98E0-F206-4A19-8308-9E6E317AD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1703" y="2565845"/>
                <a:ext cx="568749" cy="524188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0D5B4C43-0390-40A5-AFD6-1E94B959C3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52273" y="2567214"/>
                <a:ext cx="889432" cy="522823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7F413E98-E104-445D-A38B-ABCA1FA2B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7942" y="2773540"/>
                <a:ext cx="379735" cy="316497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AEEAF2A-B9FF-4DD9-A93F-DBAE647DC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0341" y="2565845"/>
                <a:ext cx="568749" cy="524188"/>
              </a:xfrm>
              <a:prstGeom prst="straightConnector1">
                <a:avLst/>
              </a:prstGeom>
              <a:ln w="57150">
                <a:solidFill>
                  <a:schemeClr val="accent5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EDF01D94-6321-4127-8844-07C6972666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90911" y="2567214"/>
                <a:ext cx="889432" cy="522823"/>
              </a:xfrm>
              <a:prstGeom prst="straightConnector1">
                <a:avLst/>
              </a:prstGeom>
              <a:ln w="57150">
                <a:solidFill>
                  <a:schemeClr val="accent5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8274F05B-D7C0-4D8B-B90F-E1229778A0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4865" y="2778221"/>
                <a:ext cx="540697" cy="329633"/>
              </a:xfrm>
              <a:prstGeom prst="straightConnector1">
                <a:avLst/>
              </a:prstGeom>
              <a:ln w="57150">
                <a:solidFill>
                  <a:schemeClr val="accent5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88ABB2D-FAC9-4EA6-AD8F-B7BF87711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3064" y="2565845"/>
                <a:ext cx="568749" cy="524188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28E6E448-F4C7-4A99-B79D-ECC6A3C266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629" y="2567212"/>
                <a:ext cx="889432" cy="522823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B1AFB0E7-51EF-42FC-9786-78015806A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721" y="2802330"/>
                <a:ext cx="379735" cy="316497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CFCE0AF-2C09-4C21-8C05-70B36E03F5D8}"/>
                </a:ext>
              </a:extLst>
            </p:cNvPr>
            <p:cNvGrpSpPr/>
            <p:nvPr/>
          </p:nvGrpSpPr>
          <p:grpSpPr>
            <a:xfrm>
              <a:off x="-59414" y="732751"/>
              <a:ext cx="1669610" cy="722573"/>
              <a:chOff x="-415" y="1443954"/>
              <a:chExt cx="1669610" cy="722573"/>
            </a:xfrm>
          </p:grpSpPr>
          <p:pic>
            <p:nvPicPr>
              <p:cNvPr id="54" name="Picture 4" descr="Image result for fish png">
                <a:extLst>
                  <a:ext uri="{FF2B5EF4-FFF2-40B4-BE49-F238E27FC236}">
                    <a16:creationId xmlns:a16="http://schemas.microsoft.com/office/drawing/2014/main" id="{723A80B1-E5BD-4FBB-9765-00B391DE6A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33756" y="1626228"/>
                <a:ext cx="397109" cy="304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6" descr="Image result for fish png">
                <a:extLst>
                  <a:ext uri="{FF2B5EF4-FFF2-40B4-BE49-F238E27FC236}">
                    <a16:creationId xmlns:a16="http://schemas.microsoft.com/office/drawing/2014/main" id="{0AB590B9-F519-4199-A1CC-E26B3AAC4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3096" y="1536233"/>
                <a:ext cx="376099" cy="4399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12" descr="Image result for fish png">
                <a:extLst>
                  <a:ext uri="{FF2B5EF4-FFF2-40B4-BE49-F238E27FC236}">
                    <a16:creationId xmlns:a16="http://schemas.microsoft.com/office/drawing/2014/main" id="{3CB41BE8-E15E-4FB0-9C9A-30D5A07D91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15" y="1443954"/>
                <a:ext cx="546808" cy="7225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B79C8C0-D079-44B3-BBBB-5AC5C6C78786}"/>
                </a:ext>
              </a:extLst>
            </p:cNvPr>
            <p:cNvGrpSpPr/>
            <p:nvPr/>
          </p:nvGrpSpPr>
          <p:grpSpPr>
            <a:xfrm>
              <a:off x="1688891" y="826050"/>
              <a:ext cx="1711513" cy="483652"/>
              <a:chOff x="718541" y="3715394"/>
              <a:chExt cx="2903125" cy="723004"/>
            </a:xfrm>
          </p:grpSpPr>
          <p:pic>
            <p:nvPicPr>
              <p:cNvPr id="57" name="Picture 4" descr="Image result for fish png">
                <a:extLst>
                  <a:ext uri="{FF2B5EF4-FFF2-40B4-BE49-F238E27FC236}">
                    <a16:creationId xmlns:a16="http://schemas.microsoft.com/office/drawing/2014/main" id="{0BBD59C9-6941-48BE-AA71-0B532EBA92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77758" y="3924442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8" descr="Image result for fish png">
                <a:extLst>
                  <a:ext uri="{FF2B5EF4-FFF2-40B4-BE49-F238E27FC236}">
                    <a16:creationId xmlns:a16="http://schemas.microsoft.com/office/drawing/2014/main" id="{E1077DCE-E864-4669-B4A0-A51888CF33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0789" y="3799876"/>
                <a:ext cx="850877" cy="5540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12" descr="Image result for fish png">
                <a:extLst>
                  <a:ext uri="{FF2B5EF4-FFF2-40B4-BE49-F238E27FC236}">
                    <a16:creationId xmlns:a16="http://schemas.microsoft.com/office/drawing/2014/main" id="{7B5EDBFD-B3F1-46C8-BD15-91F7307C0B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541" y="3715394"/>
                <a:ext cx="1095921" cy="72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0D90851-BB54-4CE1-9379-C59160FE6F2C}"/>
                </a:ext>
              </a:extLst>
            </p:cNvPr>
            <p:cNvGrpSpPr/>
            <p:nvPr/>
          </p:nvGrpSpPr>
          <p:grpSpPr>
            <a:xfrm>
              <a:off x="3418819" y="847850"/>
              <a:ext cx="1773858" cy="516245"/>
              <a:chOff x="5698455" y="3709095"/>
              <a:chExt cx="2852134" cy="723004"/>
            </a:xfrm>
          </p:grpSpPr>
          <p:pic>
            <p:nvPicPr>
              <p:cNvPr id="68" name="Picture 4" descr="Image result for fish png">
                <a:extLst>
                  <a:ext uri="{FF2B5EF4-FFF2-40B4-BE49-F238E27FC236}">
                    <a16:creationId xmlns:a16="http://schemas.microsoft.com/office/drawing/2014/main" id="{738C62B1-7E1C-45C6-9B7E-065486F1E5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846884" y="3845798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10" descr="Image result for fish png">
                <a:extLst>
                  <a:ext uri="{FF2B5EF4-FFF2-40B4-BE49-F238E27FC236}">
                    <a16:creationId xmlns:a16="http://schemas.microsoft.com/office/drawing/2014/main" id="{BCA80E92-BEA2-4CF3-A3F8-F9CDC7C24F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7515" y="3727021"/>
                <a:ext cx="833074" cy="542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12" descr="Image result for fish png">
                <a:extLst>
                  <a:ext uri="{FF2B5EF4-FFF2-40B4-BE49-F238E27FC236}">
                    <a16:creationId xmlns:a16="http://schemas.microsoft.com/office/drawing/2014/main" id="{09F5B9D9-B513-4BD9-BFF3-AB91D63951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8455" y="3709095"/>
                <a:ext cx="1095921" cy="72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6E0E94-0A60-46AF-8077-98E5A1CCF50C}"/>
                </a:ext>
              </a:extLst>
            </p:cNvPr>
            <p:cNvGrpSpPr/>
            <p:nvPr/>
          </p:nvGrpSpPr>
          <p:grpSpPr>
            <a:xfrm>
              <a:off x="5324382" y="819793"/>
              <a:ext cx="1533618" cy="498480"/>
              <a:chOff x="7077815" y="4381235"/>
              <a:chExt cx="2752724" cy="580322"/>
            </a:xfrm>
          </p:grpSpPr>
          <p:pic>
            <p:nvPicPr>
              <p:cNvPr id="71" name="Picture 2" descr="Image result for fish png">
                <a:extLst>
                  <a:ext uri="{FF2B5EF4-FFF2-40B4-BE49-F238E27FC236}">
                    <a16:creationId xmlns:a16="http://schemas.microsoft.com/office/drawing/2014/main" id="{028B1BA6-DFFC-453E-8852-B9A93E5C3B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0570" y="4381235"/>
                <a:ext cx="929969" cy="517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4" descr="Image result for fish png">
                <a:extLst>
                  <a:ext uri="{FF2B5EF4-FFF2-40B4-BE49-F238E27FC236}">
                    <a16:creationId xmlns:a16="http://schemas.microsoft.com/office/drawing/2014/main" id="{19522436-CD84-42F9-BF67-ECEE65BC1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077815" y="4502766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10" descr="Image result for fish png">
                <a:extLst>
                  <a:ext uri="{FF2B5EF4-FFF2-40B4-BE49-F238E27FC236}">
                    <a16:creationId xmlns:a16="http://schemas.microsoft.com/office/drawing/2014/main" id="{4BF7990F-791D-43E4-B042-6D6A2C5D1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0601" y="4419095"/>
                <a:ext cx="833074" cy="542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2AF814D-D521-4EAD-85F2-3C22F000F4BD}"/>
                </a:ext>
              </a:extLst>
            </p:cNvPr>
            <p:cNvGrpSpPr/>
            <p:nvPr/>
          </p:nvGrpSpPr>
          <p:grpSpPr>
            <a:xfrm>
              <a:off x="3400404" y="2354247"/>
              <a:ext cx="1623906" cy="698490"/>
              <a:chOff x="-415" y="1443954"/>
              <a:chExt cx="1669610" cy="722573"/>
            </a:xfrm>
          </p:grpSpPr>
          <p:pic>
            <p:nvPicPr>
              <p:cNvPr id="75" name="Picture 4" descr="Image result for fish png">
                <a:extLst>
                  <a:ext uri="{FF2B5EF4-FFF2-40B4-BE49-F238E27FC236}">
                    <a16:creationId xmlns:a16="http://schemas.microsoft.com/office/drawing/2014/main" id="{8F07CBF8-FC5D-47A3-85D6-352EF6E41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33756" y="1626228"/>
                <a:ext cx="397109" cy="304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6" descr="Image result for fish png">
                <a:extLst>
                  <a:ext uri="{FF2B5EF4-FFF2-40B4-BE49-F238E27FC236}">
                    <a16:creationId xmlns:a16="http://schemas.microsoft.com/office/drawing/2014/main" id="{A323FBF2-B36E-406F-BDC3-4D8924F4E4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3096" y="1536233"/>
                <a:ext cx="376099" cy="4399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12" descr="Image result for fish png">
                <a:extLst>
                  <a:ext uri="{FF2B5EF4-FFF2-40B4-BE49-F238E27FC236}">
                    <a16:creationId xmlns:a16="http://schemas.microsoft.com/office/drawing/2014/main" id="{E3160EA1-B82D-415F-A395-BD5459435A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15" y="1443954"/>
                <a:ext cx="546808" cy="7225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EFF45A9-2AC3-42CF-A5AC-8CB7CC513D76}"/>
                </a:ext>
              </a:extLst>
            </p:cNvPr>
            <p:cNvGrpSpPr/>
            <p:nvPr/>
          </p:nvGrpSpPr>
          <p:grpSpPr>
            <a:xfrm>
              <a:off x="-81234" y="2449080"/>
              <a:ext cx="1711513" cy="483652"/>
              <a:chOff x="718541" y="3715394"/>
              <a:chExt cx="2903125" cy="723004"/>
            </a:xfrm>
          </p:grpSpPr>
          <p:pic>
            <p:nvPicPr>
              <p:cNvPr id="79" name="Picture 4" descr="Image result for fish png">
                <a:extLst>
                  <a:ext uri="{FF2B5EF4-FFF2-40B4-BE49-F238E27FC236}">
                    <a16:creationId xmlns:a16="http://schemas.microsoft.com/office/drawing/2014/main" id="{BCF4A7BA-7F9F-4BE5-BC46-EEB6D6F463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77758" y="3924442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8" descr="Image result for fish png">
                <a:extLst>
                  <a:ext uri="{FF2B5EF4-FFF2-40B4-BE49-F238E27FC236}">
                    <a16:creationId xmlns:a16="http://schemas.microsoft.com/office/drawing/2014/main" id="{7D14F18F-7C32-440E-AFD6-400CBFECE1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0789" y="3799876"/>
                <a:ext cx="850877" cy="5540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2" descr="Image result for fish png">
                <a:extLst>
                  <a:ext uri="{FF2B5EF4-FFF2-40B4-BE49-F238E27FC236}">
                    <a16:creationId xmlns:a16="http://schemas.microsoft.com/office/drawing/2014/main" id="{F01C7A65-FDC7-41E3-B20D-B57BBC243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541" y="3715394"/>
                <a:ext cx="1095921" cy="72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D161025-3B38-479D-9B2F-9290EC6F54CB}"/>
                </a:ext>
              </a:extLst>
            </p:cNvPr>
            <p:cNvGrpSpPr/>
            <p:nvPr/>
          </p:nvGrpSpPr>
          <p:grpSpPr>
            <a:xfrm>
              <a:off x="1758092" y="2505594"/>
              <a:ext cx="1533618" cy="498480"/>
              <a:chOff x="7077815" y="4381235"/>
              <a:chExt cx="2752724" cy="580322"/>
            </a:xfrm>
          </p:grpSpPr>
          <p:pic>
            <p:nvPicPr>
              <p:cNvPr id="83" name="Picture 2" descr="Image result for fish png">
                <a:extLst>
                  <a:ext uri="{FF2B5EF4-FFF2-40B4-BE49-F238E27FC236}">
                    <a16:creationId xmlns:a16="http://schemas.microsoft.com/office/drawing/2014/main" id="{EB1C5A91-ADEA-409F-9689-E98FE39EF6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0570" y="4381235"/>
                <a:ext cx="929969" cy="517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4" descr="Image result for fish png">
                <a:extLst>
                  <a:ext uri="{FF2B5EF4-FFF2-40B4-BE49-F238E27FC236}">
                    <a16:creationId xmlns:a16="http://schemas.microsoft.com/office/drawing/2014/main" id="{79DEB874-5047-4D0E-B0F4-E844905FB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077815" y="4502766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10" descr="Image result for fish png">
                <a:extLst>
                  <a:ext uri="{FF2B5EF4-FFF2-40B4-BE49-F238E27FC236}">
                    <a16:creationId xmlns:a16="http://schemas.microsoft.com/office/drawing/2014/main" id="{801EB4F7-BA94-4E06-B37B-22433D395D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0601" y="4419095"/>
                <a:ext cx="833074" cy="542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AAC7EE4-E37A-4094-9641-84CCC8079D99}"/>
                </a:ext>
              </a:extLst>
            </p:cNvPr>
            <p:cNvGrpSpPr/>
            <p:nvPr/>
          </p:nvGrpSpPr>
          <p:grpSpPr>
            <a:xfrm>
              <a:off x="5061835" y="2456061"/>
              <a:ext cx="1773858" cy="516245"/>
              <a:chOff x="5698455" y="3709095"/>
              <a:chExt cx="2852134" cy="723004"/>
            </a:xfrm>
          </p:grpSpPr>
          <p:pic>
            <p:nvPicPr>
              <p:cNvPr id="87" name="Picture 4" descr="Image result for fish png">
                <a:extLst>
                  <a:ext uri="{FF2B5EF4-FFF2-40B4-BE49-F238E27FC236}">
                    <a16:creationId xmlns:a16="http://schemas.microsoft.com/office/drawing/2014/main" id="{47C1E10B-18F6-4B43-B52C-354B57DBFE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846884" y="3845798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10" descr="Image result for fish png">
                <a:extLst>
                  <a:ext uri="{FF2B5EF4-FFF2-40B4-BE49-F238E27FC236}">
                    <a16:creationId xmlns:a16="http://schemas.microsoft.com/office/drawing/2014/main" id="{E1D9640E-4C5C-4829-931C-E25CECAEA6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7515" y="3727021"/>
                <a:ext cx="833074" cy="542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12" descr="Image result for fish png">
                <a:extLst>
                  <a:ext uri="{FF2B5EF4-FFF2-40B4-BE49-F238E27FC236}">
                    <a16:creationId xmlns:a16="http://schemas.microsoft.com/office/drawing/2014/main" id="{2A5C6DAD-39C4-42A6-BF2F-97095A1599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8455" y="3709095"/>
                <a:ext cx="1095921" cy="72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7" name="Shape 158">
            <a:extLst>
              <a:ext uri="{FF2B5EF4-FFF2-40B4-BE49-F238E27FC236}">
                <a16:creationId xmlns:a16="http://schemas.microsoft.com/office/drawing/2014/main" id="{FDACB838-4189-42C2-81F4-DF36E5219B66}"/>
              </a:ext>
            </a:extLst>
          </p:cNvPr>
          <p:cNvSpPr txBox="1"/>
          <p:nvPr/>
        </p:nvSpPr>
        <p:spPr>
          <a:xfrm>
            <a:off x="559808" y="3684831"/>
            <a:ext cx="5855672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Stitch them Together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801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EA291-D469-4C31-B089-0C87E462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7" y="855802"/>
            <a:ext cx="5179148" cy="3459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4015AC-4ED4-449E-98DF-B8986A9D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109" y="855804"/>
            <a:ext cx="1298258" cy="14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89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0B8C91D-54B2-405F-A05D-F90B5DD2357F}"/>
              </a:ext>
            </a:extLst>
          </p:cNvPr>
          <p:cNvGrpSpPr/>
          <p:nvPr/>
        </p:nvGrpSpPr>
        <p:grpSpPr>
          <a:xfrm>
            <a:off x="524808" y="189702"/>
            <a:ext cx="5724161" cy="2553497"/>
            <a:chOff x="1536934" y="662209"/>
            <a:chExt cx="3657671" cy="214979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E57B798-957B-47DC-9D2A-6A7203C49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9001" y="1493107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2729129-FF15-46F1-B046-D095757541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1166" y="665338"/>
              <a:ext cx="753222" cy="81178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389BEFB-17DC-421C-B5F2-DAE7767356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3877" y="2069202"/>
              <a:ext cx="354900" cy="40857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F33A35C-2F92-4BA0-997F-7EFB2087EA11}"/>
                </a:ext>
              </a:extLst>
            </p:cNvPr>
            <p:cNvCxnSpPr>
              <a:cxnSpLocks/>
            </p:cNvCxnSpPr>
            <p:nvPr/>
          </p:nvCxnSpPr>
          <p:spPr>
            <a:xfrm>
              <a:off x="3125840" y="1056231"/>
              <a:ext cx="1316286" cy="173318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85B01D3-EB13-42BD-A10D-4AD8FF589D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9113" y="1076080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070BE54-F1F1-4BB7-AC28-A2326C1D1232}"/>
                </a:ext>
              </a:extLst>
            </p:cNvPr>
            <p:cNvCxnSpPr>
              <a:cxnSpLocks/>
            </p:cNvCxnSpPr>
            <p:nvPr/>
          </p:nvCxnSpPr>
          <p:spPr>
            <a:xfrm>
              <a:off x="3194425" y="2060750"/>
              <a:ext cx="566669" cy="72866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082B849-4646-4E79-A938-E89087164F71}"/>
                </a:ext>
              </a:extLst>
            </p:cNvPr>
            <p:cNvCxnSpPr>
              <a:cxnSpLocks/>
            </p:cNvCxnSpPr>
            <p:nvPr/>
          </p:nvCxnSpPr>
          <p:spPr>
            <a:xfrm>
              <a:off x="3501497" y="662209"/>
              <a:ext cx="1693108" cy="214979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8440F7D-F680-43FC-8444-55A786B81311}"/>
                </a:ext>
              </a:extLst>
            </p:cNvPr>
            <p:cNvCxnSpPr>
              <a:cxnSpLocks/>
            </p:cNvCxnSpPr>
            <p:nvPr/>
          </p:nvCxnSpPr>
          <p:spPr>
            <a:xfrm>
              <a:off x="2381810" y="1863308"/>
              <a:ext cx="650616" cy="92134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D89FAE-76E7-4B98-843F-08DDD1B58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6934" y="1996099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D4D8451-948D-4C80-95AC-D0D65BD8D384}"/>
                </a:ext>
              </a:extLst>
            </p:cNvPr>
            <p:cNvCxnSpPr>
              <a:cxnSpLocks/>
            </p:cNvCxnSpPr>
            <p:nvPr/>
          </p:nvCxnSpPr>
          <p:spPr>
            <a:xfrm>
              <a:off x="2015059" y="2318087"/>
              <a:ext cx="319229" cy="49391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FD4D310-88A5-4A03-9C40-BAF5ACC82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49223" y="1493109"/>
              <a:ext cx="439556" cy="56764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8" name="Shape 158">
            <a:extLst>
              <a:ext uri="{FF2B5EF4-FFF2-40B4-BE49-F238E27FC236}">
                <a16:creationId xmlns:a16="http://schemas.microsoft.com/office/drawing/2014/main" id="{C305417C-36EB-4B12-ABE9-695C3353D387}"/>
              </a:ext>
            </a:extLst>
          </p:cNvPr>
          <p:cNvSpPr txBox="1"/>
          <p:nvPr/>
        </p:nvSpPr>
        <p:spPr>
          <a:xfrm>
            <a:off x="1071085" y="3777471"/>
            <a:ext cx="4982129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Network Creation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fish png">
            <a:extLst>
              <a:ext uri="{FF2B5EF4-FFF2-40B4-BE49-F238E27FC236}">
                <a16:creationId xmlns:a16="http://schemas.microsoft.com/office/drawing/2014/main" id="{063CDAC8-4EA9-4BD4-A904-A306EA2D6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84" y="2847157"/>
            <a:ext cx="929969" cy="5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sh png">
            <a:extLst>
              <a:ext uri="{FF2B5EF4-FFF2-40B4-BE49-F238E27FC236}">
                <a16:creationId xmlns:a16="http://schemas.microsoft.com/office/drawing/2014/main" id="{33239AC9-E4ED-4A3E-AFB1-63A8DAD41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74700" y="2925516"/>
            <a:ext cx="795891" cy="3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ish png">
            <a:extLst>
              <a:ext uri="{FF2B5EF4-FFF2-40B4-BE49-F238E27FC236}">
                <a16:creationId xmlns:a16="http://schemas.microsoft.com/office/drawing/2014/main" id="{4486A204-4D46-4852-A6E8-AADC8E6F4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22" y="2890150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ish png">
            <a:extLst>
              <a:ext uri="{FF2B5EF4-FFF2-40B4-BE49-F238E27FC236}">
                <a16:creationId xmlns:a16="http://schemas.microsoft.com/office/drawing/2014/main" id="{F2535341-353F-47F6-A04C-7F6BB5326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943" y="2848775"/>
            <a:ext cx="850877" cy="5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ish png">
            <a:extLst>
              <a:ext uri="{FF2B5EF4-FFF2-40B4-BE49-F238E27FC236}">
                <a16:creationId xmlns:a16="http://schemas.microsoft.com/office/drawing/2014/main" id="{ACFC3796-BE9A-40A9-ABB2-A5919E9F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57" y="2865629"/>
            <a:ext cx="833074" cy="5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fish png">
            <a:extLst>
              <a:ext uri="{FF2B5EF4-FFF2-40B4-BE49-F238E27FC236}">
                <a16:creationId xmlns:a16="http://schemas.microsoft.com/office/drawing/2014/main" id="{5115429E-0D9D-4682-925D-AE6273FA4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6" y="2799959"/>
            <a:ext cx="1095921" cy="7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598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9743-DB5C-4621-B9A6-65482EB99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981" y="2204125"/>
            <a:ext cx="6390450" cy="20526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82D30-F3CB-4C31-B949-B9948F9C9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841" y="3979097"/>
            <a:ext cx="6390450" cy="792600"/>
          </a:xfrm>
        </p:spPr>
        <p:txBody>
          <a:bodyPr/>
          <a:lstStyle/>
          <a:p>
            <a:r>
              <a:rPr lang="en-US" dirty="0"/>
              <a:t>Exponential vs polynomial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A89333E-D0CF-4487-AC4F-042CBD71072E}"/>
              </a:ext>
            </a:extLst>
          </p:cNvPr>
          <p:cNvCxnSpPr>
            <a:cxnSpLocks/>
          </p:cNvCxnSpPr>
          <p:nvPr/>
        </p:nvCxnSpPr>
        <p:spPr>
          <a:xfrm>
            <a:off x="1547024" y="327739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AAB3B8-A903-42DE-BF31-9A1EFA55BFD4}"/>
              </a:ext>
            </a:extLst>
          </p:cNvPr>
          <p:cNvCxnSpPr>
            <a:cxnSpLocks/>
          </p:cNvCxnSpPr>
          <p:nvPr/>
        </p:nvCxnSpPr>
        <p:spPr>
          <a:xfrm flipV="1">
            <a:off x="1539879" y="83446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994E54-F572-4A94-B9C7-08D8AAE51D8D}"/>
              </a:ext>
            </a:extLst>
          </p:cNvPr>
          <p:cNvSpPr txBox="1"/>
          <p:nvPr/>
        </p:nvSpPr>
        <p:spPr>
          <a:xfrm>
            <a:off x="2538174" y="3318804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445D5-7F57-412D-A89B-2E165562F4E5}"/>
              </a:ext>
            </a:extLst>
          </p:cNvPr>
          <p:cNvSpPr txBox="1"/>
          <p:nvPr/>
        </p:nvSpPr>
        <p:spPr>
          <a:xfrm rot="5400000">
            <a:off x="786688" y="1957276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A94CC6C-FF87-4C2D-BCAC-B0EAB2431454}"/>
              </a:ext>
            </a:extLst>
          </p:cNvPr>
          <p:cNvSpPr/>
          <p:nvPr/>
        </p:nvSpPr>
        <p:spPr>
          <a:xfrm>
            <a:off x="1543050" y="806450"/>
            <a:ext cx="1892300" cy="2463800"/>
          </a:xfrm>
          <a:custGeom>
            <a:avLst/>
            <a:gdLst>
              <a:gd name="connsiteX0" fmla="*/ 0 w 1892300"/>
              <a:gd name="connsiteY0" fmla="*/ 2463800 h 2463800"/>
              <a:gd name="connsiteX1" fmla="*/ 1244600 w 1892300"/>
              <a:gd name="connsiteY1" fmla="*/ 1924050 h 2463800"/>
              <a:gd name="connsiteX2" fmla="*/ 1892300 w 1892300"/>
              <a:gd name="connsiteY2" fmla="*/ 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2300" h="2463800">
                <a:moveTo>
                  <a:pt x="0" y="2463800"/>
                </a:moveTo>
                <a:cubicBezTo>
                  <a:pt x="464608" y="2399241"/>
                  <a:pt x="929217" y="2334683"/>
                  <a:pt x="1244600" y="1924050"/>
                </a:cubicBezTo>
                <a:cubicBezTo>
                  <a:pt x="1559983" y="1513417"/>
                  <a:pt x="1726141" y="756708"/>
                  <a:pt x="1892300" y="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AC921E-D20F-4DF5-A467-42053D9E0255}"/>
              </a:ext>
            </a:extLst>
          </p:cNvPr>
          <p:cNvCxnSpPr>
            <a:cxnSpLocks/>
          </p:cNvCxnSpPr>
          <p:nvPr/>
        </p:nvCxnSpPr>
        <p:spPr>
          <a:xfrm flipV="1">
            <a:off x="1539878" y="3238993"/>
            <a:ext cx="3740150" cy="11263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A919BA1-703C-47EF-9631-8231812EE14C}"/>
              </a:ext>
            </a:extLst>
          </p:cNvPr>
          <p:cNvSpPr/>
          <p:nvPr/>
        </p:nvSpPr>
        <p:spPr>
          <a:xfrm>
            <a:off x="1555750" y="2336800"/>
            <a:ext cx="3581400" cy="921528"/>
          </a:xfrm>
          <a:custGeom>
            <a:avLst/>
            <a:gdLst>
              <a:gd name="connsiteX0" fmla="*/ 0 w 3028950"/>
              <a:gd name="connsiteY0" fmla="*/ 717550 h 718328"/>
              <a:gd name="connsiteX1" fmla="*/ 1612900 w 3028950"/>
              <a:gd name="connsiteY1" fmla="*/ 603250 h 718328"/>
              <a:gd name="connsiteX2" fmla="*/ 3028950 w 3028950"/>
              <a:gd name="connsiteY2" fmla="*/ 0 h 71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8950" h="718328">
                <a:moveTo>
                  <a:pt x="0" y="717550"/>
                </a:moveTo>
                <a:cubicBezTo>
                  <a:pt x="554037" y="720196"/>
                  <a:pt x="1108075" y="722842"/>
                  <a:pt x="1612900" y="603250"/>
                </a:cubicBezTo>
                <a:cubicBezTo>
                  <a:pt x="2117725" y="483658"/>
                  <a:pt x="2983442" y="9525"/>
                  <a:pt x="3028950" y="0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B1501A5-53FC-4841-B75B-DCBBBA0D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6" y="1771901"/>
            <a:ext cx="1289050" cy="64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74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62F6C-6A42-498F-85DF-2025CE2CD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775" y="2204125"/>
            <a:ext cx="6390450" cy="2052600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Conclusions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9297F-1CC9-4C62-9620-1C98505FD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775" y="1068825"/>
            <a:ext cx="6390450" cy="792600"/>
          </a:xfrm>
        </p:spPr>
        <p:txBody>
          <a:bodyPr/>
          <a:lstStyle/>
          <a:p>
            <a:r>
              <a:rPr lang="en-US" dirty="0"/>
              <a:t>Hypothesis was correct</a:t>
            </a:r>
          </a:p>
          <a:p>
            <a:r>
              <a:rPr lang="en-US" dirty="0"/>
              <a:t>Julia Package</a:t>
            </a:r>
          </a:p>
        </p:txBody>
      </p:sp>
    </p:spTree>
    <p:extLst>
      <p:ext uri="{BB962C8B-B14F-4D97-AF65-F5344CB8AC3E}">
        <p14:creationId xmlns:p14="http://schemas.microsoft.com/office/powerpoint/2010/main" val="2292415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13">
            <a:extLst>
              <a:ext uri="{FF2B5EF4-FFF2-40B4-BE49-F238E27FC236}">
                <a16:creationId xmlns:a16="http://schemas.microsoft.com/office/drawing/2014/main" id="{7AE6AFB3-56F3-425C-BE50-2F2431D9B5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074" t="243" r="4052" b="73753"/>
          <a:stretch/>
        </p:blipFill>
        <p:spPr>
          <a:xfrm>
            <a:off x="1082721" y="2528483"/>
            <a:ext cx="938142" cy="86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13">
            <a:extLst>
              <a:ext uri="{FF2B5EF4-FFF2-40B4-BE49-F238E27FC236}">
                <a16:creationId xmlns:a16="http://schemas.microsoft.com/office/drawing/2014/main" id="{020072F7-C970-43A4-BC3E-CD5CC38C96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755" t="29235" r="4371" b="46053"/>
          <a:stretch/>
        </p:blipFill>
        <p:spPr>
          <a:xfrm>
            <a:off x="2291512" y="2561461"/>
            <a:ext cx="1054938" cy="83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13">
            <a:extLst>
              <a:ext uri="{FF2B5EF4-FFF2-40B4-BE49-F238E27FC236}">
                <a16:creationId xmlns:a16="http://schemas.microsoft.com/office/drawing/2014/main" id="{22BC0207-9A88-4E00-83A7-00A0EE28E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265" t="54684" r="3989" b="24803"/>
          <a:stretch/>
        </p:blipFill>
        <p:spPr>
          <a:xfrm>
            <a:off x="3500302" y="2640555"/>
            <a:ext cx="1058998" cy="73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13">
            <a:extLst>
              <a:ext uri="{FF2B5EF4-FFF2-40B4-BE49-F238E27FC236}">
                <a16:creationId xmlns:a16="http://schemas.microsoft.com/office/drawing/2014/main" id="{80ADD04D-897D-4485-95AE-8535DBC970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328" t="76075" r="4307" b="1211"/>
          <a:stretch/>
        </p:blipFill>
        <p:spPr>
          <a:xfrm>
            <a:off x="4712576" y="2626514"/>
            <a:ext cx="1104024" cy="749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D7AEE9-21B0-4D4E-82EB-DB21E95329EB}"/>
              </a:ext>
            </a:extLst>
          </p:cNvPr>
          <p:cNvCxnSpPr>
            <a:cxnSpLocks/>
          </p:cNvCxnSpPr>
          <p:nvPr/>
        </p:nvCxnSpPr>
        <p:spPr>
          <a:xfrm>
            <a:off x="2241572" y="1803491"/>
            <a:ext cx="573165" cy="7361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78EF33-A26F-46B7-963A-FB8618AF615C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1551792" y="1803491"/>
            <a:ext cx="689780" cy="7249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ABC795-1EEE-4A56-80A9-D95EF8383EFD}"/>
              </a:ext>
            </a:extLst>
          </p:cNvPr>
          <p:cNvCxnSpPr>
            <a:cxnSpLocks/>
          </p:cNvCxnSpPr>
          <p:nvPr/>
        </p:nvCxnSpPr>
        <p:spPr>
          <a:xfrm>
            <a:off x="3279594" y="691979"/>
            <a:ext cx="1914972" cy="18477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0ACDC6-BEB8-494C-B33D-8313EE66621B}"/>
              </a:ext>
            </a:extLst>
          </p:cNvPr>
          <p:cNvCxnSpPr>
            <a:cxnSpLocks/>
          </p:cNvCxnSpPr>
          <p:nvPr/>
        </p:nvCxnSpPr>
        <p:spPr>
          <a:xfrm flipH="1">
            <a:off x="2241572" y="691979"/>
            <a:ext cx="1029786" cy="11115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1AA5E9-2768-47E2-B6F9-3169B93C5D26}"/>
              </a:ext>
            </a:extLst>
          </p:cNvPr>
          <p:cNvCxnSpPr>
            <a:cxnSpLocks/>
          </p:cNvCxnSpPr>
          <p:nvPr/>
        </p:nvCxnSpPr>
        <p:spPr>
          <a:xfrm>
            <a:off x="2756465" y="1247735"/>
            <a:ext cx="1239620" cy="13137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Shape 158">
            <a:extLst>
              <a:ext uri="{FF2B5EF4-FFF2-40B4-BE49-F238E27FC236}">
                <a16:creationId xmlns:a16="http://schemas.microsoft.com/office/drawing/2014/main" id="{8EF023F8-0054-40D5-B71E-282769AD46F7}"/>
              </a:ext>
            </a:extLst>
          </p:cNvPr>
          <p:cNvSpPr txBox="1"/>
          <p:nvPr/>
        </p:nvSpPr>
        <p:spPr>
          <a:xfrm>
            <a:off x="96146" y="3398259"/>
            <a:ext cx="6641204" cy="121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</a:t>
            </a:r>
            <a:r>
              <a:rPr lang="en-US" sz="3300" dirty="0">
                <a:latin typeface="Helvetica Neue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Tree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15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Image result for dentist clipart">
            <a:extLst>
              <a:ext uri="{FF2B5EF4-FFF2-40B4-BE49-F238E27FC236}">
                <a16:creationId xmlns:a16="http://schemas.microsoft.com/office/drawing/2014/main" id="{32687048-AF55-4EAD-8230-5B9BE4D1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84" y="1835806"/>
            <a:ext cx="958518" cy="127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group of people clipart">
            <a:extLst>
              <a:ext uri="{FF2B5EF4-FFF2-40B4-BE49-F238E27FC236}">
                <a16:creationId xmlns:a16="http://schemas.microsoft.com/office/drawing/2014/main" id="{5B177E16-1D5D-4411-88C9-FB93F134C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23" y="2278042"/>
            <a:ext cx="1287091" cy="9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63A698-5920-4DBC-A88B-28FA3EF3C5EB}"/>
              </a:ext>
            </a:extLst>
          </p:cNvPr>
          <p:cNvCxnSpPr>
            <a:cxnSpLocks/>
          </p:cNvCxnSpPr>
          <p:nvPr/>
        </p:nvCxnSpPr>
        <p:spPr>
          <a:xfrm>
            <a:off x="3081429" y="1292089"/>
            <a:ext cx="1065587" cy="6338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0A8CDC-1390-485A-9A94-60C70EECCB99}"/>
              </a:ext>
            </a:extLst>
          </p:cNvPr>
          <p:cNvCxnSpPr>
            <a:cxnSpLocks/>
          </p:cNvCxnSpPr>
          <p:nvPr/>
        </p:nvCxnSpPr>
        <p:spPr>
          <a:xfrm flipH="1">
            <a:off x="2367029" y="1607906"/>
            <a:ext cx="451902" cy="5824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CA597-AD4B-4884-917D-67EF7A962399}"/>
              </a:ext>
            </a:extLst>
          </p:cNvPr>
          <p:cNvSpPr/>
          <p:nvPr/>
        </p:nvSpPr>
        <p:spPr>
          <a:xfrm>
            <a:off x="1423401" y="3154155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AIDS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7A109F-0AB4-47C4-9009-54FBD1B889BF}"/>
              </a:ext>
            </a:extLst>
          </p:cNvPr>
          <p:cNvCxnSpPr>
            <a:cxnSpLocks/>
          </p:cNvCxnSpPr>
          <p:nvPr/>
        </p:nvCxnSpPr>
        <p:spPr>
          <a:xfrm flipH="1">
            <a:off x="2610386" y="1604696"/>
            <a:ext cx="214539" cy="6676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8A97EF-A8DF-423C-96DC-FD18AB9F6972}"/>
              </a:ext>
            </a:extLst>
          </p:cNvPr>
          <p:cNvCxnSpPr>
            <a:cxnSpLocks/>
          </p:cNvCxnSpPr>
          <p:nvPr/>
        </p:nvCxnSpPr>
        <p:spPr>
          <a:xfrm>
            <a:off x="2824929" y="1610357"/>
            <a:ext cx="77689" cy="6620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C26B6D-3790-4F63-B974-838B1559A72F}"/>
              </a:ext>
            </a:extLst>
          </p:cNvPr>
          <p:cNvCxnSpPr>
            <a:cxnSpLocks/>
          </p:cNvCxnSpPr>
          <p:nvPr/>
        </p:nvCxnSpPr>
        <p:spPr>
          <a:xfrm flipH="1">
            <a:off x="2824929" y="918381"/>
            <a:ext cx="506627" cy="6919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7BB84F-613C-40A0-B447-FDD9E2D8857B}"/>
              </a:ext>
            </a:extLst>
          </p:cNvPr>
          <p:cNvCxnSpPr>
            <a:cxnSpLocks/>
          </p:cNvCxnSpPr>
          <p:nvPr/>
        </p:nvCxnSpPr>
        <p:spPr>
          <a:xfrm>
            <a:off x="3336253" y="931183"/>
            <a:ext cx="1065587" cy="6338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E4EC97-DDA1-4789-8EE0-50D16B9373D6}"/>
              </a:ext>
            </a:extLst>
          </p:cNvPr>
          <p:cNvSpPr/>
          <p:nvPr/>
        </p:nvSpPr>
        <p:spPr>
          <a:xfrm>
            <a:off x="3570475" y="3029913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Dentist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41F5C1-98DF-45FF-9075-C51DA1C0E0E8}"/>
              </a:ext>
            </a:extLst>
          </p:cNvPr>
          <p:cNvSpPr/>
          <p:nvPr/>
        </p:nvSpPr>
        <p:spPr>
          <a:xfrm>
            <a:off x="3869047" y="1498881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CE35E-B226-44C2-ADB8-28CC8579370A}"/>
              </a:ext>
            </a:extLst>
          </p:cNvPr>
          <p:cNvSpPr txBox="1"/>
          <p:nvPr/>
        </p:nvSpPr>
        <p:spPr>
          <a:xfrm>
            <a:off x="299340" y="4132886"/>
            <a:ext cx="65422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Helvetica Neue" panose="020B0604020202020204" charset="0"/>
              </a:rPr>
              <a:t>Biology, Linguistics, </a:t>
            </a:r>
            <a:r>
              <a:rPr lang="en-US" sz="1350" b="1" dirty="0">
                <a:latin typeface="Helvetica Neue" panose="020B0604020202020204" charset="0"/>
              </a:rPr>
              <a:t>Forensics</a:t>
            </a:r>
          </a:p>
        </p:txBody>
      </p:sp>
      <p:sp>
        <p:nvSpPr>
          <p:cNvPr id="16" name="Shape 158">
            <a:extLst>
              <a:ext uri="{FF2B5EF4-FFF2-40B4-BE49-F238E27FC236}">
                <a16:creationId xmlns:a16="http://schemas.microsoft.com/office/drawing/2014/main" id="{15143FD2-518F-45AE-B0DF-F02791BCF165}"/>
              </a:ext>
            </a:extLst>
          </p:cNvPr>
          <p:cNvSpPr txBox="1"/>
          <p:nvPr/>
        </p:nvSpPr>
        <p:spPr>
          <a:xfrm>
            <a:off x="445396" y="3398259"/>
            <a:ext cx="6109811" cy="518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Importance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50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B1E7CC-B08C-40CB-8E83-BA1B712ED467}"/>
              </a:ext>
            </a:extLst>
          </p:cNvPr>
          <p:cNvCxnSpPr>
            <a:cxnSpLocks/>
          </p:cNvCxnSpPr>
          <p:nvPr/>
        </p:nvCxnSpPr>
        <p:spPr>
          <a:xfrm>
            <a:off x="3292106" y="1176596"/>
            <a:ext cx="0" cy="864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6C350FC1-9CA7-4270-9EB1-CB31DE963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066" y="2041326"/>
            <a:ext cx="1119131" cy="138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689527-C9C8-4820-8FEB-E936ABAFB12E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1 Species = 1 Tree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FB5B3-F2E6-44D1-9555-386A9A3308CE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368195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995A7E1-A1A0-47BF-98B6-BF10EF5BFC70}"/>
              </a:ext>
            </a:extLst>
          </p:cNvPr>
          <p:cNvCxnSpPr>
            <a:cxnSpLocks/>
          </p:cNvCxnSpPr>
          <p:nvPr/>
        </p:nvCxnSpPr>
        <p:spPr>
          <a:xfrm>
            <a:off x="3378998" y="1235873"/>
            <a:ext cx="757238" cy="8072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266" y="2146157"/>
            <a:ext cx="853943" cy="105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 flipH="1">
            <a:off x="2628904" y="1235873"/>
            <a:ext cx="750094" cy="8072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350" y="2146154"/>
            <a:ext cx="866087" cy="108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8BD89154-1787-4BDA-9EA2-08326A772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32" y="5348315"/>
            <a:ext cx="1281800" cy="85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9EE930-74D4-4986-A582-DDFF68249C7B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1 Species = 1 Tree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2B253-54DD-42BB-AE5B-DC048F3FD21A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916617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44" y="2473535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 flipH="1">
            <a:off x="3288328" y="1885590"/>
            <a:ext cx="566068" cy="5879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56" y="2551491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1CE27E-5595-496E-AC70-D3D20E5F442E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F53D7-9A69-4A26-A136-2253A1B6A6E5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227617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44" y="2473535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>
            <a:off x="2731482" y="1832830"/>
            <a:ext cx="685801" cy="583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56" y="2551491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571304-2844-47BD-8E9E-3DA1870A95C8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2F798E-7091-46D3-90B2-E4A7A53AB1A2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3375988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8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14833</TotalTime>
  <Words>1331</Words>
  <Application>Microsoft Office PowerPoint</Application>
  <PresentationFormat>Custom</PresentationFormat>
  <Paragraphs>172</Paragraphs>
  <Slides>32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Times New Roman</vt:lpstr>
      <vt:lpstr>Helvetica Neue</vt:lpstr>
      <vt:lpstr>Simple Light</vt:lpstr>
      <vt:lpstr>UNDERSTANDING THE EVOLUTION OF BACTERIA WITH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of Inquiry</vt:lpstr>
      <vt:lpstr>Method of Inquiry</vt:lpstr>
      <vt:lpstr>Our Hypothesis:</vt:lpstr>
      <vt:lpstr>PowerPoint Presentation</vt:lpstr>
      <vt:lpstr>PowerPoint Presentation</vt:lpstr>
      <vt:lpstr>PowerPoint Presentation</vt:lpstr>
      <vt:lpstr>PowerPoint Presentation</vt:lpstr>
      <vt:lpstr>Results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Phylogenetic Introduction</dc:title>
  <dc:creator>Naman Kanwar</dc:creator>
  <cp:lastModifiedBy>Naman Kanwar</cp:lastModifiedBy>
  <cp:revision>115</cp:revision>
  <dcterms:modified xsi:type="dcterms:W3CDTF">2018-04-08T20:28:05Z</dcterms:modified>
</cp:coreProperties>
</file>